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bin" ContentType="application/vnd.openxmlformats-officedocument.oleObject"/>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Default Extension="vml" ContentType="application/vnd.openxmlformats-officedocument.vmlDrawing"/>
  <Override PartName="/ppt/comments/comment1.xml" ContentType="application/vnd.openxmlformats-officedocument.presentationml.comments+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notesMasterIdLst>
    <p:notesMasterId r:id="rId3"/>
  </p:notesMasterIdLst>
  <p:sldIdLst>
    <p:sldId id="256" r:id="rId2"/>
  </p:sldIdLst>
  <p:sldSz cx="30279975" cy="42808525"/>
  <p:notesSz cx="6858000" cy="9945688"/>
  <p:defaultTextStyle>
    <a:defPPr>
      <a:defRPr lang="fr-FR"/>
    </a:defPPr>
    <a:lvl1pPr algn="l" rtl="0" fontAlgn="base">
      <a:spcBef>
        <a:spcPct val="0"/>
      </a:spcBef>
      <a:spcAft>
        <a:spcPct val="0"/>
      </a:spcAft>
      <a:defRPr sz="9200" kern="1200">
        <a:solidFill>
          <a:schemeClr val="tx1"/>
        </a:solidFill>
        <a:latin typeface="Arial" charset="0"/>
        <a:ea typeface="+mn-ea"/>
        <a:cs typeface="Arial" charset="0"/>
      </a:defRPr>
    </a:lvl1pPr>
    <a:lvl2pPr marL="544513" indent="-87313" algn="l" rtl="0" fontAlgn="base">
      <a:spcBef>
        <a:spcPct val="0"/>
      </a:spcBef>
      <a:spcAft>
        <a:spcPct val="0"/>
      </a:spcAft>
      <a:defRPr sz="9200" kern="1200">
        <a:solidFill>
          <a:schemeClr val="tx1"/>
        </a:solidFill>
        <a:latin typeface="Arial" charset="0"/>
        <a:ea typeface="+mn-ea"/>
        <a:cs typeface="Arial" charset="0"/>
      </a:defRPr>
    </a:lvl2pPr>
    <a:lvl3pPr marL="1090613" indent="-176213" algn="l" rtl="0" fontAlgn="base">
      <a:spcBef>
        <a:spcPct val="0"/>
      </a:spcBef>
      <a:spcAft>
        <a:spcPct val="0"/>
      </a:spcAft>
      <a:defRPr sz="9200" kern="1200">
        <a:solidFill>
          <a:schemeClr val="tx1"/>
        </a:solidFill>
        <a:latin typeface="Arial" charset="0"/>
        <a:ea typeface="+mn-ea"/>
        <a:cs typeface="Arial" charset="0"/>
      </a:defRPr>
    </a:lvl3pPr>
    <a:lvl4pPr marL="1636713" indent="-265113" algn="l" rtl="0" fontAlgn="base">
      <a:spcBef>
        <a:spcPct val="0"/>
      </a:spcBef>
      <a:spcAft>
        <a:spcPct val="0"/>
      </a:spcAft>
      <a:defRPr sz="9200" kern="1200">
        <a:solidFill>
          <a:schemeClr val="tx1"/>
        </a:solidFill>
        <a:latin typeface="Arial" charset="0"/>
        <a:ea typeface="+mn-ea"/>
        <a:cs typeface="Arial" charset="0"/>
      </a:defRPr>
    </a:lvl4pPr>
    <a:lvl5pPr marL="2182813" indent="-354013" algn="l" rtl="0" fontAlgn="base">
      <a:spcBef>
        <a:spcPct val="0"/>
      </a:spcBef>
      <a:spcAft>
        <a:spcPct val="0"/>
      </a:spcAft>
      <a:defRPr sz="9200" kern="1200">
        <a:solidFill>
          <a:schemeClr val="tx1"/>
        </a:solidFill>
        <a:latin typeface="Arial" charset="0"/>
        <a:ea typeface="+mn-ea"/>
        <a:cs typeface="Arial" charset="0"/>
      </a:defRPr>
    </a:lvl5pPr>
    <a:lvl6pPr marL="2286000" algn="l" defTabSz="914400" rtl="0" eaLnBrk="1" latinLnBrk="0" hangingPunct="1">
      <a:defRPr sz="9200" kern="1200">
        <a:solidFill>
          <a:schemeClr val="tx1"/>
        </a:solidFill>
        <a:latin typeface="Arial" charset="0"/>
        <a:ea typeface="+mn-ea"/>
        <a:cs typeface="Arial" charset="0"/>
      </a:defRPr>
    </a:lvl6pPr>
    <a:lvl7pPr marL="2743200" algn="l" defTabSz="914400" rtl="0" eaLnBrk="1" latinLnBrk="0" hangingPunct="1">
      <a:defRPr sz="9200" kern="1200">
        <a:solidFill>
          <a:schemeClr val="tx1"/>
        </a:solidFill>
        <a:latin typeface="Arial" charset="0"/>
        <a:ea typeface="+mn-ea"/>
        <a:cs typeface="Arial" charset="0"/>
      </a:defRPr>
    </a:lvl7pPr>
    <a:lvl8pPr marL="3200400" algn="l" defTabSz="914400" rtl="0" eaLnBrk="1" latinLnBrk="0" hangingPunct="1">
      <a:defRPr sz="9200" kern="1200">
        <a:solidFill>
          <a:schemeClr val="tx1"/>
        </a:solidFill>
        <a:latin typeface="Arial" charset="0"/>
        <a:ea typeface="+mn-ea"/>
        <a:cs typeface="Arial" charset="0"/>
      </a:defRPr>
    </a:lvl8pPr>
    <a:lvl9pPr marL="3657600" algn="l" defTabSz="914400" rtl="0" eaLnBrk="1" latinLnBrk="0" hangingPunct="1">
      <a:defRPr sz="9200" kern="1200">
        <a:solidFill>
          <a:schemeClr val="tx1"/>
        </a:solidFill>
        <a:latin typeface="Arial"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oulati" initials="M" lastIdx="4"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5621" autoAdjust="0"/>
    <p:restoredTop sz="85472" autoAdjust="0"/>
  </p:normalViewPr>
  <p:slideViewPr>
    <p:cSldViewPr>
      <p:cViewPr>
        <p:scale>
          <a:sx n="40" d="100"/>
          <a:sy n="40" d="100"/>
        </p:scale>
        <p:origin x="-36" y="7194"/>
      </p:cViewPr>
      <p:guideLst>
        <p:guide orient="horz" pos="13483"/>
        <p:guide pos="9537"/>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1" d="100"/>
          <a:sy n="51" d="100"/>
        </p:scale>
        <p:origin x="-2994" y="-96"/>
      </p:cViewPr>
      <p:guideLst>
        <p:guide orient="horz" pos="3132"/>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commentAuthors" Target="commentAuthor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5-03-02T22:37:32.154" idx="1">
    <p:pos x="10" y="10"/>
    <p:text/>
  </p:cm>
  <p:cm authorId="0" dt="2015-03-02T22:37:40.326" idx="2">
    <p:pos x="146" y="146"/>
    <p:text/>
  </p:cm>
  <p:cm authorId="0" dt="2015-03-02T22:37:41.398" idx="3">
    <p:pos x="282" y="282"/>
    <p:text/>
  </p:cm>
  <p:cm authorId="0" dt="2015-03-02T22:37:42.638" idx="4">
    <p:pos x="418" y="418"/>
    <p:text/>
  </p:cm>
</p:cmLst>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6888"/>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idx="1"/>
          </p:nvPr>
        </p:nvSpPr>
        <p:spPr>
          <a:xfrm>
            <a:off x="3884613" y="0"/>
            <a:ext cx="2971800" cy="496888"/>
          </a:xfrm>
          <a:prstGeom prst="rect">
            <a:avLst/>
          </a:prstGeom>
        </p:spPr>
        <p:txBody>
          <a:bodyPr vert="horz" lIns="91440" tIns="45720" rIns="91440" bIns="45720" rtlCol="0"/>
          <a:lstStyle>
            <a:lvl1pPr algn="r">
              <a:defRPr sz="1200"/>
            </a:lvl1pPr>
          </a:lstStyle>
          <a:p>
            <a:pPr>
              <a:defRPr/>
            </a:pPr>
            <a:fld id="{49868E0F-56C4-4D5E-947B-D0D2A236D4AC}" type="datetimeFigureOut">
              <a:rPr lang="en-US"/>
              <a:pPr>
                <a:defRPr/>
              </a:pPr>
              <a:t>3/4/2015</a:t>
            </a:fld>
            <a:endParaRPr lang="en-US"/>
          </a:p>
        </p:txBody>
      </p:sp>
      <p:sp>
        <p:nvSpPr>
          <p:cNvPr id="4" name="Slide Image Placeholder 3"/>
          <p:cNvSpPr>
            <a:spLocks noGrp="1" noRot="1" noChangeAspect="1"/>
          </p:cNvSpPr>
          <p:nvPr>
            <p:ph type="sldImg" idx="2"/>
          </p:nvPr>
        </p:nvSpPr>
        <p:spPr>
          <a:xfrm>
            <a:off x="2111375" y="746125"/>
            <a:ext cx="2635250" cy="3729038"/>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724400"/>
            <a:ext cx="5486400" cy="4475163"/>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9445625"/>
            <a:ext cx="2971800" cy="498475"/>
          </a:xfrm>
          <a:prstGeom prst="rect">
            <a:avLst/>
          </a:prstGeom>
        </p:spPr>
        <p:txBody>
          <a:bodyPr vert="horz" lIns="91440" tIns="45720" rIns="91440" bIns="45720"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3884613" y="9445625"/>
            <a:ext cx="2971800" cy="498475"/>
          </a:xfrm>
          <a:prstGeom prst="rect">
            <a:avLst/>
          </a:prstGeom>
        </p:spPr>
        <p:txBody>
          <a:bodyPr vert="horz" lIns="91440" tIns="45720" rIns="91440" bIns="45720" rtlCol="0" anchor="b"/>
          <a:lstStyle>
            <a:lvl1pPr algn="r">
              <a:defRPr sz="1200"/>
            </a:lvl1pPr>
          </a:lstStyle>
          <a:p>
            <a:pPr>
              <a:defRPr/>
            </a:pPr>
            <a:fld id="{3FE9EE70-AE65-4D44-8B07-12DB26426A93}" type="slidenum">
              <a:rPr lang="en-US"/>
              <a:pPr>
                <a:defRPr/>
              </a:pPr>
              <a:t>‹N°›</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400" kern="1200">
        <a:solidFill>
          <a:schemeClr val="tx1"/>
        </a:solidFill>
        <a:latin typeface="+mn-lt"/>
        <a:ea typeface="+mn-ea"/>
        <a:cs typeface="+mn-cs"/>
      </a:defRPr>
    </a:lvl1pPr>
    <a:lvl2pPr marL="544513" algn="l" rtl="0" eaLnBrk="0" fontAlgn="base" hangingPunct="0">
      <a:spcBef>
        <a:spcPct val="30000"/>
      </a:spcBef>
      <a:spcAft>
        <a:spcPct val="0"/>
      </a:spcAft>
      <a:defRPr sz="1400" kern="1200">
        <a:solidFill>
          <a:schemeClr val="tx1"/>
        </a:solidFill>
        <a:latin typeface="+mn-lt"/>
        <a:ea typeface="+mn-ea"/>
        <a:cs typeface="+mn-cs"/>
      </a:defRPr>
    </a:lvl2pPr>
    <a:lvl3pPr marL="1090613" algn="l" rtl="0" eaLnBrk="0" fontAlgn="base" hangingPunct="0">
      <a:spcBef>
        <a:spcPct val="30000"/>
      </a:spcBef>
      <a:spcAft>
        <a:spcPct val="0"/>
      </a:spcAft>
      <a:defRPr sz="1400" kern="1200">
        <a:solidFill>
          <a:schemeClr val="tx1"/>
        </a:solidFill>
        <a:latin typeface="+mn-lt"/>
        <a:ea typeface="+mn-ea"/>
        <a:cs typeface="+mn-cs"/>
      </a:defRPr>
    </a:lvl3pPr>
    <a:lvl4pPr marL="1636713" algn="l" rtl="0" eaLnBrk="0" fontAlgn="base" hangingPunct="0">
      <a:spcBef>
        <a:spcPct val="30000"/>
      </a:spcBef>
      <a:spcAft>
        <a:spcPct val="0"/>
      </a:spcAft>
      <a:defRPr sz="1400" kern="1200">
        <a:solidFill>
          <a:schemeClr val="tx1"/>
        </a:solidFill>
        <a:latin typeface="+mn-lt"/>
        <a:ea typeface="+mn-ea"/>
        <a:cs typeface="+mn-cs"/>
      </a:defRPr>
    </a:lvl4pPr>
    <a:lvl5pPr marL="2182813" algn="l" rtl="0" eaLnBrk="0" fontAlgn="base" hangingPunct="0">
      <a:spcBef>
        <a:spcPct val="30000"/>
      </a:spcBef>
      <a:spcAft>
        <a:spcPct val="0"/>
      </a:spcAft>
      <a:defRPr sz="1400" kern="1200">
        <a:solidFill>
          <a:schemeClr val="tx1"/>
        </a:solidFill>
        <a:latin typeface="+mn-lt"/>
        <a:ea typeface="+mn-ea"/>
        <a:cs typeface="+mn-cs"/>
      </a:defRPr>
    </a:lvl5pPr>
    <a:lvl6pPr marL="2729713" algn="l" defTabSz="1091885" rtl="0" eaLnBrk="1" latinLnBrk="0" hangingPunct="1">
      <a:defRPr sz="1400" kern="1200">
        <a:solidFill>
          <a:schemeClr val="tx1"/>
        </a:solidFill>
        <a:latin typeface="+mn-lt"/>
        <a:ea typeface="+mn-ea"/>
        <a:cs typeface="+mn-cs"/>
      </a:defRPr>
    </a:lvl6pPr>
    <a:lvl7pPr marL="3275655" algn="l" defTabSz="1091885" rtl="0" eaLnBrk="1" latinLnBrk="0" hangingPunct="1">
      <a:defRPr sz="1400" kern="1200">
        <a:solidFill>
          <a:schemeClr val="tx1"/>
        </a:solidFill>
        <a:latin typeface="+mn-lt"/>
        <a:ea typeface="+mn-ea"/>
        <a:cs typeface="+mn-cs"/>
      </a:defRPr>
    </a:lvl7pPr>
    <a:lvl8pPr marL="3821598" algn="l" defTabSz="1091885" rtl="0" eaLnBrk="1" latinLnBrk="0" hangingPunct="1">
      <a:defRPr sz="1400" kern="1200">
        <a:solidFill>
          <a:schemeClr val="tx1"/>
        </a:solidFill>
        <a:latin typeface="+mn-lt"/>
        <a:ea typeface="+mn-ea"/>
        <a:cs typeface="+mn-cs"/>
      </a:defRPr>
    </a:lvl8pPr>
    <a:lvl9pPr marL="4367540" algn="l" defTabSz="1091885"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p:spPr>
      </p:sp>
      <p:sp>
        <p:nvSpPr>
          <p:cNvPr id="40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1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CA57A27-932C-4E05-9752-7DEB55D63213}" type="slidenum">
              <a:rPr lang="ar-SA" smtClean="0"/>
              <a:pPr/>
              <a:t>1</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703249" y="33394785"/>
            <a:ext cx="28576726" cy="14863"/>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7643" tIns="208822" rIns="417643" bIns="208822" anchor="t" compatLnSpc="1"/>
          <a:lstStyle/>
          <a:p>
            <a:endParaRPr kumimoji="0" lang="en-US"/>
          </a:p>
        </p:txBody>
      </p:sp>
      <p:sp>
        <p:nvSpPr>
          <p:cNvPr id="29" name="Titre 28"/>
          <p:cNvSpPr>
            <a:spLocks noGrp="1"/>
          </p:cNvSpPr>
          <p:nvPr>
            <p:ph type="ctrTitle"/>
          </p:nvPr>
        </p:nvSpPr>
        <p:spPr>
          <a:xfrm>
            <a:off x="1261666" y="30295624"/>
            <a:ext cx="28008977" cy="7630223"/>
          </a:xfrm>
        </p:spPr>
        <p:txBody>
          <a:bodyPr anchor="t"/>
          <a:lstStyle/>
          <a:p>
            <a:r>
              <a:rPr kumimoji="0" lang="fr-FR" smtClean="0"/>
              <a:t>Cliquez pour modifier le style du titre</a:t>
            </a:r>
            <a:endParaRPr kumimoji="0" lang="en-US"/>
          </a:p>
        </p:txBody>
      </p:sp>
      <p:sp>
        <p:nvSpPr>
          <p:cNvPr id="9" name="Sous-titre 8"/>
          <p:cNvSpPr>
            <a:spLocks noGrp="1"/>
          </p:cNvSpPr>
          <p:nvPr>
            <p:ph type="subTitle" idx="1"/>
          </p:nvPr>
        </p:nvSpPr>
        <p:spPr>
          <a:xfrm>
            <a:off x="1261666" y="24258164"/>
            <a:ext cx="28008977" cy="5707803"/>
          </a:xfrm>
        </p:spPr>
        <p:txBody>
          <a:bodyPr anchor="b"/>
          <a:lstStyle>
            <a:lvl1pPr marL="0" indent="0" algn="l">
              <a:buNone/>
              <a:defRPr sz="11000">
                <a:solidFill>
                  <a:schemeClr val="tx2">
                    <a:shade val="75000"/>
                  </a:schemeClr>
                </a:solidFill>
              </a:defRPr>
            </a:lvl1pPr>
            <a:lvl2pPr marL="2088215" indent="0" algn="ctr">
              <a:buNone/>
            </a:lvl2pPr>
            <a:lvl3pPr marL="4176431" indent="0" algn="ctr">
              <a:buNone/>
            </a:lvl3pPr>
            <a:lvl4pPr marL="6264646" indent="0" algn="ctr">
              <a:buNone/>
            </a:lvl4pPr>
            <a:lvl5pPr marL="8352861" indent="0" algn="ctr">
              <a:buNone/>
            </a:lvl5pPr>
            <a:lvl6pPr marL="10441076" indent="0" algn="ctr">
              <a:buNone/>
            </a:lvl6pPr>
            <a:lvl7pPr marL="12529292" indent="0" algn="ctr">
              <a:buNone/>
            </a:lvl7pPr>
            <a:lvl8pPr marL="14617507" indent="0" algn="ctr">
              <a:buNone/>
            </a:lvl8pPr>
            <a:lvl9pPr marL="16705722" indent="0" algn="ctr">
              <a:buNone/>
            </a:lvl9pPr>
          </a:lstStyle>
          <a:p>
            <a:r>
              <a:rPr kumimoji="0" lang="fr-FR" smtClean="0"/>
              <a:t>Cliquez pour modifier le style des sous-titres du masque</a:t>
            </a:r>
            <a:endParaRPr kumimoji="0" lang="en-US"/>
          </a:p>
        </p:txBody>
      </p:sp>
      <p:sp>
        <p:nvSpPr>
          <p:cNvPr id="16" name="Espace réservé de la date 15"/>
          <p:cNvSpPr>
            <a:spLocks noGrp="1"/>
          </p:cNvSpPr>
          <p:nvPr>
            <p:ph type="dt" sz="half" idx="10"/>
          </p:nvPr>
        </p:nvSpPr>
        <p:spPr/>
        <p:txBody>
          <a:bodyPr/>
          <a:lstStyle/>
          <a:p>
            <a:pPr>
              <a:defRPr/>
            </a:pPr>
            <a:endParaRPr lang="en-US"/>
          </a:p>
        </p:txBody>
      </p:sp>
      <p:sp>
        <p:nvSpPr>
          <p:cNvPr id="2" name="Espace réservé du pied de page 1"/>
          <p:cNvSpPr>
            <a:spLocks noGrp="1"/>
          </p:cNvSpPr>
          <p:nvPr>
            <p:ph type="ftr" sz="quarter" idx="11"/>
          </p:nvPr>
        </p:nvSpPr>
        <p:spPr/>
        <p:txBody>
          <a:bodyPr/>
          <a:lstStyle/>
          <a:p>
            <a:pPr>
              <a:defRPr/>
            </a:pPr>
            <a:endParaRPr lang="en-US"/>
          </a:p>
        </p:txBody>
      </p:sp>
      <p:sp>
        <p:nvSpPr>
          <p:cNvPr id="15" name="Espace réservé du numéro de diapositive 14"/>
          <p:cNvSpPr>
            <a:spLocks noGrp="1"/>
          </p:cNvSpPr>
          <p:nvPr>
            <p:ph type="sldNum" sz="quarter" idx="12"/>
          </p:nvPr>
        </p:nvSpPr>
        <p:spPr>
          <a:xfrm>
            <a:off x="27251977" y="40411248"/>
            <a:ext cx="2513238" cy="1541107"/>
          </a:xfrm>
        </p:spPr>
        <p:txBody>
          <a:bodyPr/>
          <a:lstStyle/>
          <a:p>
            <a:pPr>
              <a:defRPr/>
            </a:pPr>
            <a:fld id="{7914080D-ABF6-4806-A05E-CFC9A11F9C48}" type="slidenum">
              <a:rPr lang="fr-FR" smtClean="0"/>
              <a:pPr>
                <a:defRPr/>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17A116A6-FD0C-430D-BB1F-2DF91B627630}" type="slidenum">
              <a:rPr lang="fr-FR" smtClean="0"/>
              <a:pPr>
                <a:defRPr/>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2709981" y="3428655"/>
            <a:ext cx="6055995" cy="36525978"/>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1513999" y="3428655"/>
            <a:ext cx="20691316" cy="36525978"/>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6F5FDD2B-F74F-4651-A1F0-2C7592515EA8}" type="slidenum">
              <a:rPr lang="fr-FR" smtClean="0"/>
              <a:pPr>
                <a:defRPr/>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2" name="Titre 21"/>
          <p:cNvSpPr>
            <a:spLocks noGrp="1"/>
          </p:cNvSpPr>
          <p:nvPr>
            <p:ph type="title"/>
          </p:nvPr>
        </p:nvSpPr>
        <p:spPr/>
        <p:txBody>
          <a:bodyPr/>
          <a:lstStyle/>
          <a:p>
            <a:r>
              <a:rPr kumimoji="0" lang="fr-FR" smtClean="0"/>
              <a:t>Cliquez pour modifier le style du titre</a:t>
            </a:r>
            <a:endParaRPr kumimoji="0" lang="en-US"/>
          </a:p>
        </p:txBody>
      </p:sp>
      <p:sp>
        <p:nvSpPr>
          <p:cNvPr id="27" name="Espace réservé du contenu 26"/>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pPr>
              <a:defRPr/>
            </a:pPr>
            <a:endParaRPr lang="en-US"/>
          </a:p>
        </p:txBody>
      </p:sp>
      <p:sp>
        <p:nvSpPr>
          <p:cNvPr id="19" name="Espace réservé du pied de page 18"/>
          <p:cNvSpPr>
            <a:spLocks noGrp="1"/>
          </p:cNvSpPr>
          <p:nvPr>
            <p:ph type="ftr" sz="quarter" idx="11"/>
          </p:nvPr>
        </p:nvSpPr>
        <p:spPr>
          <a:xfrm>
            <a:off x="11859657" y="475654"/>
            <a:ext cx="9588659" cy="1803507"/>
          </a:xfrm>
        </p:spPr>
        <p:txBody>
          <a:bodyPr/>
          <a:lstStyle/>
          <a:p>
            <a:pPr>
              <a:defRPr/>
            </a:pPr>
            <a:endParaRPr lang="en-US"/>
          </a:p>
        </p:txBody>
      </p:sp>
      <p:sp>
        <p:nvSpPr>
          <p:cNvPr id="16" name="Espace réservé du numéro de diapositive 15"/>
          <p:cNvSpPr>
            <a:spLocks noGrp="1"/>
          </p:cNvSpPr>
          <p:nvPr>
            <p:ph type="sldNum" sz="quarter" idx="12"/>
          </p:nvPr>
        </p:nvSpPr>
        <p:spPr>
          <a:xfrm>
            <a:off x="27251977" y="40411248"/>
            <a:ext cx="2513238" cy="1541107"/>
          </a:xfrm>
        </p:spPr>
        <p:txBody>
          <a:bodyPr/>
          <a:lstStyle/>
          <a:p>
            <a:pPr>
              <a:defRPr/>
            </a:pPr>
            <a:fld id="{10784731-0EF8-4129-9EBA-42FD6B6FC692}" type="slidenum">
              <a:rPr lang="fr-FR" smtClean="0"/>
              <a:pPr>
                <a:defRPr/>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703249" y="21503528"/>
            <a:ext cx="28576726" cy="14863"/>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7643" tIns="208822" rIns="417643" bIns="208822" anchor="t" compatLnSpc="1"/>
          <a:lstStyle/>
          <a:p>
            <a:endParaRPr kumimoji="0" lang="en-US"/>
          </a:p>
        </p:txBody>
      </p:sp>
      <p:sp>
        <p:nvSpPr>
          <p:cNvPr id="6" name="Espace réservé du texte 5"/>
          <p:cNvSpPr>
            <a:spLocks noGrp="1"/>
          </p:cNvSpPr>
          <p:nvPr>
            <p:ph type="body" idx="1"/>
          </p:nvPr>
        </p:nvSpPr>
        <p:spPr>
          <a:xfrm>
            <a:off x="1261666" y="10464306"/>
            <a:ext cx="28008977" cy="7610404"/>
          </a:xfrm>
        </p:spPr>
        <p:txBody>
          <a:bodyPr anchor="b"/>
          <a:lstStyle>
            <a:lvl1pPr marL="0" indent="0" algn="r">
              <a:buNone/>
              <a:defRPr sz="9100">
                <a:solidFill>
                  <a:schemeClr val="tx2">
                    <a:shade val="75000"/>
                  </a:schemeClr>
                </a:solidFill>
              </a:defRPr>
            </a:lvl1pPr>
            <a:lvl2pPr>
              <a:buNone/>
              <a:defRPr sz="8200">
                <a:solidFill>
                  <a:schemeClr val="tx1">
                    <a:tint val="75000"/>
                  </a:schemeClr>
                </a:solidFill>
              </a:defRPr>
            </a:lvl2pPr>
            <a:lvl3pPr>
              <a:buNone/>
              <a:defRPr sz="7300">
                <a:solidFill>
                  <a:schemeClr val="tx1">
                    <a:tint val="75000"/>
                  </a:schemeClr>
                </a:solidFill>
              </a:defRPr>
            </a:lvl3pPr>
            <a:lvl4pPr>
              <a:buNone/>
              <a:defRPr sz="6400">
                <a:solidFill>
                  <a:schemeClr val="tx1">
                    <a:tint val="75000"/>
                  </a:schemeClr>
                </a:solidFill>
              </a:defRPr>
            </a:lvl4pPr>
            <a:lvl5pPr>
              <a:buNone/>
              <a:defRPr sz="6400">
                <a:solidFill>
                  <a:schemeClr val="tx1">
                    <a:tint val="75000"/>
                  </a:schemeClr>
                </a:solidFill>
              </a:defRPr>
            </a:lvl5pPr>
          </a:lstStyle>
          <a:p>
            <a:pPr lvl="0" eaLnBrk="1" latinLnBrk="0" hangingPunct="1"/>
            <a:r>
              <a:rPr kumimoji="0" lang="fr-FR" smtClean="0"/>
              <a:t>Cliquez pour modifier les styles du texte du masque</a:t>
            </a:r>
          </a:p>
        </p:txBody>
      </p:sp>
      <p:sp>
        <p:nvSpPr>
          <p:cNvPr id="19" name="Espace réservé de la date 18"/>
          <p:cNvSpPr>
            <a:spLocks noGrp="1"/>
          </p:cNvSpPr>
          <p:nvPr>
            <p:ph type="dt" sz="half" idx="10"/>
          </p:nvPr>
        </p:nvSpPr>
        <p:spPr/>
        <p:txBody>
          <a:bodyPr/>
          <a:lstStyle/>
          <a:p>
            <a:pPr>
              <a:defRPr/>
            </a:pPr>
            <a:endParaRPr lang="en-US"/>
          </a:p>
        </p:txBody>
      </p:sp>
      <p:sp>
        <p:nvSpPr>
          <p:cNvPr id="11" name="Espace réservé du pied de page 10"/>
          <p:cNvSpPr>
            <a:spLocks noGrp="1"/>
          </p:cNvSpPr>
          <p:nvPr>
            <p:ph type="ftr" sz="quarter" idx="11"/>
          </p:nvPr>
        </p:nvSpPr>
        <p:spPr/>
        <p:txBody>
          <a:bodyPr/>
          <a:lstStyle/>
          <a:p>
            <a:pPr>
              <a:defRPr/>
            </a:pPr>
            <a:endParaRPr lang="en-US"/>
          </a:p>
        </p:txBody>
      </p:sp>
      <p:sp>
        <p:nvSpPr>
          <p:cNvPr id="16" name="Espace réservé du numéro de diapositive 15"/>
          <p:cNvSpPr>
            <a:spLocks noGrp="1"/>
          </p:cNvSpPr>
          <p:nvPr>
            <p:ph type="sldNum" sz="quarter" idx="12"/>
          </p:nvPr>
        </p:nvSpPr>
        <p:spPr/>
        <p:txBody>
          <a:bodyPr/>
          <a:lstStyle/>
          <a:p>
            <a:pPr>
              <a:defRPr/>
            </a:pPr>
            <a:fld id="{47310208-1218-4CD5-A71D-6D29B4A18D73}" type="slidenum">
              <a:rPr lang="fr-FR" smtClean="0"/>
              <a:pPr>
                <a:defRPr/>
              </a:pPr>
              <a:t>‹N°›</a:t>
            </a:fld>
            <a:endParaRPr lang="fr-FR"/>
          </a:p>
        </p:txBody>
      </p:sp>
      <p:sp>
        <p:nvSpPr>
          <p:cNvPr id="8" name="Titre 7"/>
          <p:cNvSpPr>
            <a:spLocks noGrp="1"/>
          </p:cNvSpPr>
          <p:nvPr>
            <p:ph type="title"/>
          </p:nvPr>
        </p:nvSpPr>
        <p:spPr>
          <a:xfrm>
            <a:off x="597636" y="18396090"/>
            <a:ext cx="28765976" cy="7395831"/>
          </a:xfrm>
        </p:spPr>
        <p:txBody>
          <a:bodyPr rtlCol="0" anchor="t"/>
          <a:lstStyle>
            <a:lvl1pPr algn="r">
              <a:defRPr/>
            </a:lvl1pPr>
          </a:lstStyle>
          <a:p>
            <a:r>
              <a:rPr kumimoji="0" lang="fr-FR" smtClean="0"/>
              <a:t>Cliquez pour modifier le style du titre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0" name="Titre 19"/>
          <p:cNvSpPr>
            <a:spLocks noGrp="1"/>
          </p:cNvSpPr>
          <p:nvPr>
            <p:ph type="title"/>
          </p:nvPr>
        </p:nvSpPr>
        <p:spPr>
          <a:xfrm>
            <a:off x="999239" y="2853902"/>
            <a:ext cx="28765976" cy="5251179"/>
          </a:xfrm>
        </p:spPr>
        <p:txBody>
          <a:bodyPr/>
          <a:lstStyle/>
          <a:p>
            <a:r>
              <a:rPr kumimoji="0" lang="fr-FR" smtClean="0"/>
              <a:t>Cliquez pour modifier le style du titre</a:t>
            </a:r>
            <a:endParaRPr kumimoji="0" lang="en-US"/>
          </a:p>
        </p:txBody>
      </p:sp>
      <p:sp>
        <p:nvSpPr>
          <p:cNvPr id="14" name="Espace réservé du contenu 13"/>
          <p:cNvSpPr>
            <a:spLocks noGrp="1"/>
          </p:cNvSpPr>
          <p:nvPr>
            <p:ph sz="half" idx="1"/>
          </p:nvPr>
        </p:nvSpPr>
        <p:spPr>
          <a:xfrm>
            <a:off x="1009332" y="9988656"/>
            <a:ext cx="13878322" cy="29490317"/>
          </a:xfrm>
        </p:spPr>
        <p:txBody>
          <a:bodyPr/>
          <a:lstStyle>
            <a:lvl1pPr>
              <a:defRPr sz="12800"/>
            </a:lvl1pPr>
            <a:lvl2pPr>
              <a:defRPr sz="11000"/>
            </a:lvl2pPr>
            <a:lvl3pPr>
              <a:defRPr sz="9100"/>
            </a:lvl3pPr>
            <a:lvl4pPr>
              <a:defRPr sz="8200"/>
            </a:lvl4pPr>
            <a:lvl5pPr>
              <a:defRPr sz="8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3" name="Espace réservé du contenu 12"/>
          <p:cNvSpPr>
            <a:spLocks noGrp="1"/>
          </p:cNvSpPr>
          <p:nvPr>
            <p:ph sz="half" idx="2"/>
          </p:nvPr>
        </p:nvSpPr>
        <p:spPr>
          <a:xfrm>
            <a:off x="15392321" y="9988656"/>
            <a:ext cx="14382988" cy="29490317"/>
          </a:xfrm>
        </p:spPr>
        <p:txBody>
          <a:bodyPr/>
          <a:lstStyle>
            <a:lvl1pPr>
              <a:defRPr sz="12800"/>
            </a:lvl1pPr>
            <a:lvl2pPr>
              <a:defRPr sz="11000"/>
            </a:lvl2pPr>
            <a:lvl3pPr>
              <a:defRPr sz="9100"/>
            </a:lvl3pPr>
            <a:lvl4pPr>
              <a:defRPr sz="8200"/>
            </a:lvl4pPr>
            <a:lvl5pPr>
              <a:defRPr sz="8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1" name="Espace réservé de la date 20"/>
          <p:cNvSpPr>
            <a:spLocks noGrp="1"/>
          </p:cNvSpPr>
          <p:nvPr>
            <p:ph type="dt" sz="half" idx="10"/>
          </p:nvPr>
        </p:nvSpPr>
        <p:spPr/>
        <p:txBody>
          <a:bodyPr/>
          <a:lstStyle/>
          <a:p>
            <a:pPr>
              <a:defRPr/>
            </a:pPr>
            <a:endParaRPr lang="en-US"/>
          </a:p>
        </p:txBody>
      </p:sp>
      <p:sp>
        <p:nvSpPr>
          <p:cNvPr id="10" name="Espace réservé du pied de page 9"/>
          <p:cNvSpPr>
            <a:spLocks noGrp="1"/>
          </p:cNvSpPr>
          <p:nvPr>
            <p:ph type="ftr" sz="quarter" idx="11"/>
          </p:nvPr>
        </p:nvSpPr>
        <p:spPr/>
        <p:txBody>
          <a:bodyPr/>
          <a:lstStyle/>
          <a:p>
            <a:pPr>
              <a:defRPr/>
            </a:pPr>
            <a:endParaRPr lang="en-US"/>
          </a:p>
        </p:txBody>
      </p:sp>
      <p:sp>
        <p:nvSpPr>
          <p:cNvPr id="31" name="Espace réservé du numéro de diapositive 30"/>
          <p:cNvSpPr>
            <a:spLocks noGrp="1"/>
          </p:cNvSpPr>
          <p:nvPr>
            <p:ph type="sldNum" sz="quarter" idx="12"/>
          </p:nvPr>
        </p:nvSpPr>
        <p:spPr/>
        <p:txBody>
          <a:bodyPr/>
          <a:lstStyle/>
          <a:p>
            <a:pPr>
              <a:defRPr/>
            </a:pPr>
            <a:fld id="{7AC82B9B-567A-427B-B959-5AD3A224A589}" type="slidenum">
              <a:rPr lang="fr-FR" smtClean="0"/>
              <a:pPr>
                <a:defRPr/>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9" name="Titre 28"/>
          <p:cNvSpPr>
            <a:spLocks noGrp="1"/>
          </p:cNvSpPr>
          <p:nvPr>
            <p:ph type="title"/>
          </p:nvPr>
        </p:nvSpPr>
        <p:spPr>
          <a:xfrm>
            <a:off x="1009333" y="33771170"/>
            <a:ext cx="28513643" cy="5509616"/>
          </a:xfrm>
        </p:spPr>
        <p:txBody>
          <a:bodyPr anchor="ctr"/>
          <a:lstStyle>
            <a:lvl1pPr>
              <a:defRPr/>
            </a:lvl1p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931990" y="4161940"/>
            <a:ext cx="14207997" cy="3993477"/>
          </a:xfrm>
        </p:spPr>
        <p:txBody>
          <a:bodyPr anchor="ctr"/>
          <a:lstStyle>
            <a:lvl1pPr marL="0" indent="0">
              <a:buNone/>
              <a:defRPr sz="8200" b="0" cap="all" baseline="0">
                <a:solidFill>
                  <a:schemeClr val="accent1">
                    <a:shade val="50000"/>
                  </a:schemeClr>
                </a:solidFill>
                <a:latin typeface="+mj-lt"/>
                <a:ea typeface="+mj-ea"/>
                <a:cs typeface="+mj-cs"/>
              </a:defRPr>
            </a:lvl1pPr>
            <a:lvl2pPr>
              <a:buNone/>
              <a:defRPr sz="9100" b="1"/>
            </a:lvl2pPr>
            <a:lvl3pPr>
              <a:buNone/>
              <a:defRPr sz="8200" b="1"/>
            </a:lvl3pPr>
            <a:lvl4pPr>
              <a:buNone/>
              <a:defRPr sz="7300" b="1"/>
            </a:lvl4pPr>
            <a:lvl5pPr>
              <a:buNone/>
              <a:defRPr sz="7300" b="1"/>
            </a:lvl5pPr>
          </a:lstStyle>
          <a:p>
            <a:pPr lvl="0" eaLnBrk="1" latinLnBrk="0" hangingPunct="1"/>
            <a:r>
              <a:rPr kumimoji="0" lang="fr-FR" smtClean="0"/>
              <a:t>Cliquez pour modifier les styles du texte du masque</a:t>
            </a:r>
          </a:p>
        </p:txBody>
      </p:sp>
      <p:sp>
        <p:nvSpPr>
          <p:cNvPr id="25" name="Espace réservé du texte 24"/>
          <p:cNvSpPr>
            <a:spLocks noGrp="1"/>
          </p:cNvSpPr>
          <p:nvPr>
            <p:ph type="body" sz="half" idx="3"/>
          </p:nvPr>
        </p:nvSpPr>
        <p:spPr>
          <a:xfrm>
            <a:off x="15381809" y="4161940"/>
            <a:ext cx="14213577" cy="3993477"/>
          </a:xfrm>
        </p:spPr>
        <p:txBody>
          <a:bodyPr anchor="ctr"/>
          <a:lstStyle>
            <a:lvl1pPr marL="0" indent="0">
              <a:buNone/>
              <a:defRPr sz="8200" b="0" cap="all" baseline="0">
                <a:solidFill>
                  <a:schemeClr val="accent1">
                    <a:shade val="50000"/>
                  </a:schemeClr>
                </a:solidFill>
                <a:latin typeface="+mj-lt"/>
                <a:ea typeface="+mj-ea"/>
                <a:cs typeface="+mj-cs"/>
              </a:defRPr>
            </a:lvl1pPr>
            <a:lvl2pPr>
              <a:buNone/>
              <a:defRPr sz="9100" b="1"/>
            </a:lvl2pPr>
            <a:lvl3pPr>
              <a:buNone/>
              <a:defRPr sz="8200" b="1"/>
            </a:lvl3pPr>
            <a:lvl4pPr>
              <a:buNone/>
              <a:defRPr sz="7300" b="1"/>
            </a:lvl4pPr>
            <a:lvl5pPr>
              <a:buNone/>
              <a:defRPr sz="7300" b="1"/>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quarter" idx="2"/>
          </p:nvPr>
        </p:nvSpPr>
        <p:spPr>
          <a:xfrm>
            <a:off x="931990" y="8214876"/>
            <a:ext cx="14207997" cy="24604996"/>
          </a:xfrm>
        </p:spPr>
        <p:txBody>
          <a:bodyPr/>
          <a:lstStyle>
            <a:lvl1pPr>
              <a:defRPr sz="11000"/>
            </a:lvl1pPr>
            <a:lvl2pPr>
              <a:defRPr sz="9100"/>
            </a:lvl2pPr>
            <a:lvl3pPr>
              <a:defRPr sz="8200"/>
            </a:lvl3pPr>
            <a:lvl4pPr>
              <a:defRPr sz="7300"/>
            </a:lvl4pPr>
            <a:lvl5pPr>
              <a:defRPr sz="73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8" name="Espace réservé du contenu 27"/>
          <p:cNvSpPr>
            <a:spLocks noGrp="1"/>
          </p:cNvSpPr>
          <p:nvPr>
            <p:ph sz="quarter" idx="4"/>
          </p:nvPr>
        </p:nvSpPr>
        <p:spPr>
          <a:xfrm>
            <a:off x="15394076" y="8214876"/>
            <a:ext cx="14201308" cy="24604996"/>
          </a:xfrm>
        </p:spPr>
        <p:txBody>
          <a:bodyPr/>
          <a:lstStyle>
            <a:lvl1pPr>
              <a:defRPr sz="11000"/>
            </a:lvl1pPr>
            <a:lvl2pPr>
              <a:defRPr sz="9100"/>
            </a:lvl2pPr>
            <a:lvl3pPr>
              <a:defRPr sz="8200"/>
            </a:lvl3pPr>
            <a:lvl4pPr>
              <a:defRPr sz="7300"/>
            </a:lvl4pPr>
            <a:lvl5pPr>
              <a:defRPr sz="73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0" name="Espace réservé de la date 9"/>
          <p:cNvSpPr>
            <a:spLocks noGrp="1"/>
          </p:cNvSpPr>
          <p:nvPr>
            <p:ph type="dt" sz="half" idx="10"/>
          </p:nvPr>
        </p:nvSpPr>
        <p:spPr/>
        <p:txBody>
          <a:bodyPr/>
          <a:lstStyle/>
          <a:p>
            <a:pPr>
              <a:defRPr/>
            </a:pPr>
            <a:endParaRPr lang="en-US"/>
          </a:p>
        </p:txBody>
      </p:sp>
      <p:sp>
        <p:nvSpPr>
          <p:cNvPr id="6" name="Espace réservé du pied de page 5"/>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a:xfrm>
            <a:off x="27251978" y="40430274"/>
            <a:ext cx="2523331" cy="1541107"/>
          </a:xfrm>
        </p:spPr>
        <p:txBody>
          <a:bodyPr/>
          <a:lstStyle/>
          <a:p>
            <a:pPr>
              <a:defRPr/>
            </a:pPr>
            <a:fld id="{BE0BE8B9-25E5-458D-AFEC-5B64505C6317}" type="slidenum">
              <a:rPr lang="fr-FR" smtClean="0"/>
              <a:pPr>
                <a:defRPr/>
              </a:pPr>
              <a:t>‹N°›</a:t>
            </a:fld>
            <a:endParaRPr lang="fr-FR"/>
          </a:p>
        </p:txBody>
      </p:sp>
      <p:sp>
        <p:nvSpPr>
          <p:cNvPr id="11" name="Connecteur droit 10"/>
          <p:cNvSpPr>
            <a:spLocks noChangeShapeType="1"/>
          </p:cNvSpPr>
          <p:nvPr/>
        </p:nvSpPr>
        <p:spPr bwMode="auto">
          <a:xfrm>
            <a:off x="1703249" y="37576375"/>
            <a:ext cx="28576726" cy="14863"/>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7643" tIns="208822" rIns="417643" bIns="208822"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30" name="Titre 29"/>
          <p:cNvSpPr>
            <a:spLocks noGrp="1"/>
          </p:cNvSpPr>
          <p:nvPr>
            <p:ph type="title"/>
          </p:nvPr>
        </p:nvSpPr>
        <p:spPr>
          <a:xfrm>
            <a:off x="999239" y="2853902"/>
            <a:ext cx="28765976" cy="5251179"/>
          </a:xfrm>
        </p:spPr>
        <p:txBody>
          <a:bodyPr/>
          <a:lstStyle/>
          <a:p>
            <a:r>
              <a:rPr kumimoji="0" lang="fr-FR" smtClean="0"/>
              <a:t>Cliquez pour modifier le style du titre</a:t>
            </a:r>
            <a:endParaRPr kumimoji="0" lang="en-US"/>
          </a:p>
        </p:txBody>
      </p:sp>
      <p:sp>
        <p:nvSpPr>
          <p:cNvPr id="12" name="Espace réservé de la date 11"/>
          <p:cNvSpPr>
            <a:spLocks noGrp="1"/>
          </p:cNvSpPr>
          <p:nvPr>
            <p:ph type="dt" sz="half" idx="10"/>
          </p:nvPr>
        </p:nvSpPr>
        <p:spPr/>
        <p:txBody>
          <a:bodyPr/>
          <a:lstStyle/>
          <a:p>
            <a:pPr>
              <a:defRPr/>
            </a:pPr>
            <a:endParaRPr lang="en-US"/>
          </a:p>
        </p:txBody>
      </p:sp>
      <p:sp>
        <p:nvSpPr>
          <p:cNvPr id="21" name="Espace réservé du pied de page 20"/>
          <p:cNvSpPr>
            <a:spLocks noGrp="1"/>
          </p:cNvSpPr>
          <p:nvPr>
            <p:ph type="ftr" sz="quarter" idx="11"/>
          </p:nvPr>
        </p:nvSpPr>
        <p:spPr/>
        <p:txBody>
          <a:bodyPr/>
          <a:lstStyle/>
          <a:p>
            <a:pPr>
              <a:defRPr/>
            </a:pPr>
            <a:endParaRPr lang="en-US"/>
          </a:p>
        </p:txBody>
      </p:sp>
      <p:sp>
        <p:nvSpPr>
          <p:cNvPr id="6" name="Espace réservé du numéro de diapositive 5"/>
          <p:cNvSpPr>
            <a:spLocks noGrp="1"/>
          </p:cNvSpPr>
          <p:nvPr>
            <p:ph type="sldNum" sz="quarter" idx="12"/>
          </p:nvPr>
        </p:nvSpPr>
        <p:spPr/>
        <p:txBody>
          <a:bodyPr/>
          <a:lstStyle/>
          <a:p>
            <a:pPr>
              <a:defRPr/>
            </a:pPr>
            <a:fld id="{7094C5A7-35FB-4A13-98F0-364219A2BCD6}" type="slidenum">
              <a:rPr lang="fr-FR" smtClean="0"/>
              <a:pPr>
                <a:defRPr/>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pPr>
              <a:defRPr/>
            </a:pPr>
            <a:endParaRPr lang="en-US"/>
          </a:p>
        </p:txBody>
      </p:sp>
      <p:sp>
        <p:nvSpPr>
          <p:cNvPr id="24" name="Espace réservé du pied de page 23"/>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p:txBody>
          <a:bodyPr/>
          <a:lstStyle/>
          <a:p>
            <a:pPr>
              <a:defRPr/>
            </a:pPr>
            <a:fld id="{E7092F8A-5EA8-4A3E-B732-ED2C00E53118}" type="slidenum">
              <a:rPr lang="fr-FR" smtClean="0"/>
              <a:pPr>
                <a:defRPr/>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8" name="Connecteur droit 7"/>
          <p:cNvSpPr>
            <a:spLocks noChangeShapeType="1"/>
          </p:cNvSpPr>
          <p:nvPr/>
        </p:nvSpPr>
        <p:spPr bwMode="auto">
          <a:xfrm>
            <a:off x="1703249" y="36510949"/>
            <a:ext cx="28576726" cy="14863"/>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7643" tIns="208822" rIns="417643" bIns="208822" anchor="t" compatLnSpc="1"/>
          <a:lstStyle/>
          <a:p>
            <a:endParaRPr kumimoji="0" lang="en-US"/>
          </a:p>
        </p:txBody>
      </p:sp>
      <p:sp>
        <p:nvSpPr>
          <p:cNvPr id="12" name="Titre 11"/>
          <p:cNvSpPr>
            <a:spLocks noGrp="1"/>
          </p:cNvSpPr>
          <p:nvPr>
            <p:ph type="title"/>
          </p:nvPr>
        </p:nvSpPr>
        <p:spPr>
          <a:xfrm>
            <a:off x="1513999" y="34246820"/>
            <a:ext cx="28008977" cy="3250277"/>
          </a:xfrm>
        </p:spPr>
        <p:txBody>
          <a:bodyPr anchor="ctr"/>
          <a:lstStyle>
            <a:lvl1pPr algn="l">
              <a:buNone/>
              <a:defRPr sz="9100" b="1"/>
            </a:lvl1pPr>
          </a:lstStyle>
          <a:p>
            <a:r>
              <a:rPr kumimoji="0" lang="fr-FR" smtClean="0"/>
              <a:t>Cliquez pour modifier le style du titre</a:t>
            </a:r>
            <a:endParaRPr kumimoji="0" lang="en-US"/>
          </a:p>
        </p:txBody>
      </p:sp>
      <p:sp>
        <p:nvSpPr>
          <p:cNvPr id="26" name="Espace réservé du texte 25"/>
          <p:cNvSpPr>
            <a:spLocks noGrp="1"/>
          </p:cNvSpPr>
          <p:nvPr>
            <p:ph type="body" idx="2"/>
          </p:nvPr>
        </p:nvSpPr>
        <p:spPr>
          <a:xfrm>
            <a:off x="1514000" y="3805202"/>
            <a:ext cx="9961903" cy="29965968"/>
          </a:xfrm>
        </p:spPr>
        <p:txBody>
          <a:bodyPr/>
          <a:lstStyle>
            <a:lvl1pPr marL="0" indent="0">
              <a:buNone/>
              <a:defRPr sz="6400"/>
            </a:lvl1pPr>
            <a:lvl2pPr>
              <a:buNone/>
              <a:defRPr sz="5500"/>
            </a:lvl2pPr>
            <a:lvl3pPr>
              <a:buNone/>
              <a:defRPr sz="4600"/>
            </a:lvl3pPr>
            <a:lvl4pPr>
              <a:buNone/>
              <a:defRPr sz="4100"/>
            </a:lvl4pPr>
            <a:lvl5pPr>
              <a:buNone/>
              <a:defRPr sz="4100"/>
            </a:lvl5pPr>
          </a:lstStyle>
          <a:p>
            <a:pPr lvl="0" eaLnBrk="1" latinLnBrk="0" hangingPunct="1"/>
            <a:r>
              <a:rPr kumimoji="0" lang="fr-FR" smtClean="0"/>
              <a:t>Cliquez pour modifier les styles du texte du masque</a:t>
            </a:r>
          </a:p>
        </p:txBody>
      </p:sp>
      <p:sp>
        <p:nvSpPr>
          <p:cNvPr id="14" name="Espace réservé du contenu 13"/>
          <p:cNvSpPr>
            <a:spLocks noGrp="1"/>
          </p:cNvSpPr>
          <p:nvPr>
            <p:ph sz="half" idx="1"/>
          </p:nvPr>
        </p:nvSpPr>
        <p:spPr>
          <a:xfrm>
            <a:off x="11838629" y="3805202"/>
            <a:ext cx="17684347" cy="29965968"/>
          </a:xfrm>
        </p:spPr>
        <p:txBody>
          <a:bodyPr/>
          <a:lstStyle>
            <a:lvl1pPr>
              <a:defRPr sz="14600"/>
            </a:lvl1pPr>
            <a:lvl2pPr>
              <a:defRPr sz="12800"/>
            </a:lvl2pPr>
            <a:lvl3pPr>
              <a:defRPr sz="11000"/>
            </a:lvl3pPr>
            <a:lvl4pPr>
              <a:defRPr sz="9100"/>
            </a:lvl4pPr>
            <a:lvl5pPr>
              <a:defRPr sz="91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pPr>
              <a:defRPr/>
            </a:pPr>
            <a:endParaRPr lang="en-US"/>
          </a:p>
        </p:txBody>
      </p:sp>
      <p:sp>
        <p:nvSpPr>
          <p:cNvPr id="29" name="Espace réservé du pied de page 28"/>
          <p:cNvSpPr>
            <a:spLocks noGrp="1"/>
          </p:cNvSpPr>
          <p:nvPr>
            <p:ph type="ftr" sz="quarter" idx="11"/>
          </p:nvPr>
        </p:nvSpPr>
        <p:spPr/>
        <p:txBody>
          <a:bodyPr/>
          <a:lstStyle/>
          <a:p>
            <a:pPr>
              <a:defRPr/>
            </a:pPr>
            <a:endParaRPr lang="en-US"/>
          </a:p>
        </p:txBody>
      </p:sp>
      <p:sp>
        <p:nvSpPr>
          <p:cNvPr id="7" name="Espace réservé du numéro de diapositive 6"/>
          <p:cNvSpPr>
            <a:spLocks noGrp="1"/>
          </p:cNvSpPr>
          <p:nvPr>
            <p:ph type="sldNum" sz="quarter" idx="12"/>
          </p:nvPr>
        </p:nvSpPr>
        <p:spPr/>
        <p:txBody>
          <a:bodyPr/>
          <a:lstStyle/>
          <a:p>
            <a:pPr>
              <a:defRPr/>
            </a:pPr>
            <a:fld id="{8DD958DA-0B7D-4C8C-B81B-FD3077D3DA23}" type="slidenum">
              <a:rPr lang="fr-FR" smtClean="0"/>
              <a:pPr>
                <a:defRPr/>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13" name="Espace réservé pour une image  12"/>
          <p:cNvSpPr>
            <a:spLocks noGrp="1"/>
          </p:cNvSpPr>
          <p:nvPr>
            <p:ph type="pic" idx="1"/>
          </p:nvPr>
        </p:nvSpPr>
        <p:spPr>
          <a:xfrm>
            <a:off x="11607324" y="3849110"/>
            <a:ext cx="16653986" cy="22831213"/>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14600"/>
            </a:lvl1pPr>
          </a:lstStyle>
          <a:p>
            <a:r>
              <a:rPr kumimoji="0" lang="fr-FR" smtClean="0"/>
              <a:t>Cliquez sur l'icône pour ajouter une image</a:t>
            </a:r>
            <a:endParaRPr kumimoji="0" lang="en-US" dirty="0"/>
          </a:p>
        </p:txBody>
      </p:sp>
      <p:sp>
        <p:nvSpPr>
          <p:cNvPr id="7" name="Espace réservé de la date 6"/>
          <p:cNvSpPr>
            <a:spLocks noGrp="1"/>
          </p:cNvSpPr>
          <p:nvPr>
            <p:ph type="dt" sz="half" idx="10"/>
          </p:nvPr>
        </p:nvSpPr>
        <p:spPr/>
        <p:txBody>
          <a:bodyPr/>
          <a:lstStyle/>
          <a:p>
            <a:pPr>
              <a:defRPr/>
            </a:pPr>
            <a:endParaRPr lang="en-US"/>
          </a:p>
        </p:txBody>
      </p:sp>
      <p:sp>
        <p:nvSpPr>
          <p:cNvPr id="5" name="Espace réservé du pied de page 4"/>
          <p:cNvSpPr>
            <a:spLocks noGrp="1"/>
          </p:cNvSpPr>
          <p:nvPr>
            <p:ph type="ftr" sz="quarter" idx="11"/>
          </p:nvPr>
        </p:nvSpPr>
        <p:spPr/>
        <p:txBody>
          <a:bodyPr/>
          <a:lstStyle/>
          <a:p>
            <a:pPr>
              <a:defRPr/>
            </a:pPr>
            <a:endParaRPr lang="en-US"/>
          </a:p>
        </p:txBody>
      </p:sp>
      <p:sp>
        <p:nvSpPr>
          <p:cNvPr id="31" name="Espace réservé du numéro de diapositive 30"/>
          <p:cNvSpPr>
            <a:spLocks noGrp="1"/>
          </p:cNvSpPr>
          <p:nvPr>
            <p:ph type="sldNum" sz="quarter" idx="12"/>
          </p:nvPr>
        </p:nvSpPr>
        <p:spPr/>
        <p:txBody>
          <a:bodyPr/>
          <a:lstStyle/>
          <a:p>
            <a:pPr>
              <a:defRPr/>
            </a:pPr>
            <a:fld id="{6BC09363-8D7A-40AD-BE8C-ED3E21665D60}" type="slidenum">
              <a:rPr lang="fr-FR" smtClean="0"/>
              <a:pPr>
                <a:defRPr/>
              </a:pPr>
              <a:t>‹N°›</a:t>
            </a:fld>
            <a:endParaRPr lang="fr-FR"/>
          </a:p>
        </p:txBody>
      </p:sp>
      <p:sp>
        <p:nvSpPr>
          <p:cNvPr id="17" name="Titre 16"/>
          <p:cNvSpPr>
            <a:spLocks noGrp="1"/>
          </p:cNvSpPr>
          <p:nvPr>
            <p:ph type="title"/>
          </p:nvPr>
        </p:nvSpPr>
        <p:spPr>
          <a:xfrm>
            <a:off x="1261665" y="31171697"/>
            <a:ext cx="19429651" cy="3260189"/>
          </a:xfrm>
        </p:spPr>
        <p:txBody>
          <a:bodyPr anchor="ctr"/>
          <a:lstStyle>
            <a:lvl1pPr algn="l">
              <a:buNone/>
              <a:defRPr sz="9100" b="1"/>
            </a:lvl1pPr>
          </a:lstStyle>
          <a:p>
            <a:r>
              <a:rPr kumimoji="0" lang="fr-FR" smtClean="0"/>
              <a:t>Cliquez pour modifier le style du titre</a:t>
            </a:r>
            <a:endParaRPr kumimoji="0" lang="en-US"/>
          </a:p>
        </p:txBody>
      </p:sp>
      <p:sp>
        <p:nvSpPr>
          <p:cNvPr id="26" name="Espace réservé du texte 25"/>
          <p:cNvSpPr>
            <a:spLocks noGrp="1"/>
          </p:cNvSpPr>
          <p:nvPr>
            <p:ph type="body" sz="half" idx="2"/>
          </p:nvPr>
        </p:nvSpPr>
        <p:spPr>
          <a:xfrm>
            <a:off x="1261665" y="34539064"/>
            <a:ext cx="19429651" cy="4796140"/>
          </a:xfrm>
        </p:spPr>
        <p:txBody>
          <a:bodyPr lIns="501172" tIns="0"/>
          <a:lstStyle>
            <a:lvl1pPr marL="0" indent="0">
              <a:buNone/>
              <a:defRPr sz="6400"/>
            </a:lvl1pPr>
            <a:lvl2pPr>
              <a:defRPr sz="5500"/>
            </a:lvl2pPr>
            <a:lvl3pPr>
              <a:defRPr sz="4600"/>
            </a:lvl3pPr>
            <a:lvl4pPr>
              <a:defRPr sz="4100"/>
            </a:lvl4pPr>
            <a:lvl5pPr>
              <a:defRPr sz="4100"/>
            </a:lvl5pPr>
          </a:lstStyle>
          <a:p>
            <a:pPr lvl="0" eaLnBrk="1" latinLnBrk="0" hangingPunct="1"/>
            <a:r>
              <a:rPr kumimoji="0" lang="fr-FR" smtClean="0"/>
              <a:t>Cliquez pour modifier les styles du texte du masque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703249" y="6559844"/>
            <a:ext cx="28576726" cy="14863"/>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7643" tIns="208822" rIns="417643" bIns="208822" anchor="t" compatLnSpc="1"/>
          <a:lstStyle/>
          <a:p>
            <a:endParaRPr kumimoji="0" lang="en-US"/>
          </a:p>
        </p:txBody>
      </p:sp>
      <p:sp>
        <p:nvSpPr>
          <p:cNvPr id="8" name="Espace réservé du texte 7"/>
          <p:cNvSpPr>
            <a:spLocks noGrp="1"/>
          </p:cNvSpPr>
          <p:nvPr>
            <p:ph type="body" idx="1"/>
          </p:nvPr>
        </p:nvSpPr>
        <p:spPr>
          <a:xfrm>
            <a:off x="1009333" y="9701284"/>
            <a:ext cx="28765976" cy="28251648"/>
          </a:xfrm>
          <a:prstGeom prst="rect">
            <a:avLst/>
          </a:prstGeom>
        </p:spPr>
        <p:txBody>
          <a:bodyPr vert="horz" lIns="417643" tIns="208822" rIns="417643" bIns="208822">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1" name="Espace réservé de la date 10"/>
          <p:cNvSpPr>
            <a:spLocks noGrp="1"/>
          </p:cNvSpPr>
          <p:nvPr>
            <p:ph type="dt" sz="half" idx="2"/>
          </p:nvPr>
        </p:nvSpPr>
        <p:spPr>
          <a:xfrm>
            <a:off x="21448316" y="475654"/>
            <a:ext cx="8326993" cy="1803507"/>
          </a:xfrm>
          <a:prstGeom prst="rect">
            <a:avLst/>
          </a:prstGeom>
        </p:spPr>
        <p:txBody>
          <a:bodyPr vert="horz" lIns="417643" tIns="208822" rIns="417643" bIns="208822"/>
          <a:lstStyle>
            <a:lvl1pPr algn="l" eaLnBrk="1" latinLnBrk="0" hangingPunct="1">
              <a:defRPr kumimoji="0" sz="5500">
                <a:solidFill>
                  <a:schemeClr val="accent1">
                    <a:shade val="75000"/>
                  </a:schemeClr>
                </a:solidFill>
              </a:defRPr>
            </a:lvl1pPr>
          </a:lstStyle>
          <a:p>
            <a:pPr>
              <a:defRPr/>
            </a:pPr>
            <a:endParaRPr lang="en-US"/>
          </a:p>
        </p:txBody>
      </p:sp>
      <p:sp>
        <p:nvSpPr>
          <p:cNvPr id="28" name="Espace réservé du pied de page 27"/>
          <p:cNvSpPr>
            <a:spLocks noGrp="1"/>
          </p:cNvSpPr>
          <p:nvPr>
            <p:ph type="ftr" sz="quarter" idx="3"/>
          </p:nvPr>
        </p:nvSpPr>
        <p:spPr>
          <a:xfrm>
            <a:off x="10345658" y="475654"/>
            <a:ext cx="11102658" cy="1803507"/>
          </a:xfrm>
          <a:prstGeom prst="rect">
            <a:avLst/>
          </a:prstGeom>
        </p:spPr>
        <p:txBody>
          <a:bodyPr vert="horz" lIns="417643" tIns="208822" rIns="417643" bIns="208822"/>
          <a:lstStyle>
            <a:lvl1pPr algn="r" eaLnBrk="1" latinLnBrk="0" hangingPunct="1">
              <a:defRPr kumimoji="0" sz="5500">
                <a:solidFill>
                  <a:schemeClr val="accent1">
                    <a:shade val="75000"/>
                  </a:schemeClr>
                </a:solidFill>
              </a:defRPr>
            </a:lvl1pPr>
          </a:lstStyle>
          <a:p>
            <a:pPr>
              <a:defRPr/>
            </a:pPr>
            <a:endParaRPr lang="en-US"/>
          </a:p>
        </p:txBody>
      </p:sp>
      <p:sp>
        <p:nvSpPr>
          <p:cNvPr id="5" name="Espace réservé du numéro de diapositive 4"/>
          <p:cNvSpPr>
            <a:spLocks noGrp="1"/>
          </p:cNvSpPr>
          <p:nvPr>
            <p:ph type="sldNum" sz="quarter" idx="4"/>
          </p:nvPr>
        </p:nvSpPr>
        <p:spPr>
          <a:xfrm>
            <a:off x="27251978" y="40430277"/>
            <a:ext cx="2523331" cy="1526045"/>
          </a:xfrm>
          <a:prstGeom prst="rect">
            <a:avLst/>
          </a:prstGeom>
        </p:spPr>
        <p:txBody>
          <a:bodyPr vert="horz" lIns="417643" tIns="208822" rIns="417643" bIns="208822"/>
          <a:lstStyle>
            <a:lvl1pPr algn="r" eaLnBrk="1" latinLnBrk="0" hangingPunct="1">
              <a:defRPr kumimoji="0" sz="5500">
                <a:solidFill>
                  <a:schemeClr val="accent1">
                    <a:shade val="75000"/>
                  </a:schemeClr>
                </a:solidFill>
              </a:defRPr>
            </a:lvl1pPr>
          </a:lstStyle>
          <a:p>
            <a:pPr>
              <a:defRPr/>
            </a:pPr>
            <a:fld id="{D11BA5B2-889A-4276-A3DC-BACFD15BB6E1}" type="slidenum">
              <a:rPr lang="fr-FR" smtClean="0"/>
              <a:pPr>
                <a:defRPr/>
              </a:pPr>
              <a:t>‹N°›</a:t>
            </a:fld>
            <a:endParaRPr lang="fr-FR"/>
          </a:p>
        </p:txBody>
      </p:sp>
      <p:sp>
        <p:nvSpPr>
          <p:cNvPr id="10" name="Espace réservé du titre 9"/>
          <p:cNvSpPr>
            <a:spLocks noGrp="1"/>
          </p:cNvSpPr>
          <p:nvPr>
            <p:ph type="title"/>
          </p:nvPr>
        </p:nvSpPr>
        <p:spPr>
          <a:xfrm>
            <a:off x="1009333" y="2853902"/>
            <a:ext cx="28765976" cy="5232153"/>
          </a:xfrm>
          <a:prstGeom prst="rect">
            <a:avLst/>
          </a:prstGeom>
        </p:spPr>
        <p:txBody>
          <a:bodyPr vert="horz" lIns="417643" tIns="208822" rIns="417643" bIns="208822" anchor="ctr">
            <a:normAutofit/>
          </a:bodyPr>
          <a:lstStyle/>
          <a:p>
            <a:r>
              <a:rPr kumimoji="0" lang="fr-FR" smtClean="0"/>
              <a:t>Cliquez pour modifier le style du titre</a:t>
            </a:r>
            <a:endParaRPr kumimoji="0" lang="en-US"/>
          </a:p>
        </p:txBody>
      </p:sp>
      <p:sp>
        <p:nvSpPr>
          <p:cNvPr id="9" name="Connecteur droit 8"/>
          <p:cNvSpPr>
            <a:spLocks noChangeShapeType="1"/>
          </p:cNvSpPr>
          <p:nvPr/>
        </p:nvSpPr>
        <p:spPr bwMode="auto">
          <a:xfrm>
            <a:off x="1703249" y="6559844"/>
            <a:ext cx="28576726" cy="14863"/>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7643" tIns="208822" rIns="417643" bIns="208822" anchor="t" compatLnSpc="1"/>
          <a:lstStyle/>
          <a:p>
            <a:endParaRPr kumimoji="0" lang="en-US"/>
          </a:p>
        </p:txBody>
      </p:sp>
      <p:sp>
        <p:nvSpPr>
          <p:cNvPr id="12" name="Connecteur droit 11"/>
          <p:cNvSpPr>
            <a:spLocks noChangeShapeType="1"/>
          </p:cNvSpPr>
          <p:nvPr/>
        </p:nvSpPr>
        <p:spPr bwMode="auto">
          <a:xfrm>
            <a:off x="1703249" y="6604089"/>
            <a:ext cx="28576726" cy="14863"/>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7643" tIns="208822" rIns="417643" bIns="208822"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rtl="0" eaLnBrk="1" latinLnBrk="0" hangingPunct="1">
        <a:spcBef>
          <a:spcPct val="0"/>
        </a:spcBef>
        <a:buNone/>
        <a:defRPr kumimoji="0" sz="164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1566161" indent="-1566161" algn="l" rtl="0" eaLnBrk="1" latinLnBrk="0" hangingPunct="1">
        <a:spcBef>
          <a:spcPct val="20000"/>
        </a:spcBef>
        <a:buClr>
          <a:schemeClr val="accent1"/>
        </a:buClr>
        <a:buSzPct val="70000"/>
        <a:buFont typeface="Wingdings 2"/>
        <a:buChar char=""/>
        <a:defRPr kumimoji="0" sz="14600" kern="1200">
          <a:solidFill>
            <a:schemeClr val="tx2"/>
          </a:solidFill>
          <a:latin typeface="+mn-lt"/>
          <a:ea typeface="+mn-ea"/>
          <a:cs typeface="+mn-cs"/>
        </a:defRPr>
      </a:lvl1pPr>
      <a:lvl2pPr marL="3393350" indent="-1305135" algn="l" rtl="0" eaLnBrk="1" latinLnBrk="0" hangingPunct="1">
        <a:spcBef>
          <a:spcPct val="20000"/>
        </a:spcBef>
        <a:buClr>
          <a:schemeClr val="accent1"/>
        </a:buClr>
        <a:buSzPct val="70000"/>
        <a:buFont typeface="Wingdings 2"/>
        <a:buChar char=""/>
        <a:defRPr kumimoji="0" sz="12800" kern="1200">
          <a:solidFill>
            <a:schemeClr val="tx2"/>
          </a:solidFill>
          <a:latin typeface="+mn-lt"/>
          <a:ea typeface="+mn-ea"/>
          <a:cs typeface="+mn-cs"/>
        </a:defRPr>
      </a:lvl2pPr>
      <a:lvl3pPr marL="5220538" indent="-1044108" algn="l" rtl="0" eaLnBrk="1" latinLnBrk="0" hangingPunct="1">
        <a:spcBef>
          <a:spcPct val="20000"/>
        </a:spcBef>
        <a:buClr>
          <a:schemeClr val="accent1"/>
        </a:buClr>
        <a:buSzPct val="70000"/>
        <a:buFont typeface="Wingdings 2"/>
        <a:buChar char=""/>
        <a:defRPr kumimoji="0" sz="11000" kern="1200">
          <a:solidFill>
            <a:schemeClr val="tx2"/>
          </a:solidFill>
          <a:latin typeface="+mn-lt"/>
          <a:ea typeface="+mn-ea"/>
          <a:cs typeface="+mn-cs"/>
        </a:defRPr>
      </a:lvl3pPr>
      <a:lvl4pPr marL="7308753" indent="-1044108" algn="l" rtl="0" eaLnBrk="1" latinLnBrk="0" hangingPunct="1">
        <a:spcBef>
          <a:spcPct val="20000"/>
        </a:spcBef>
        <a:buClr>
          <a:schemeClr val="accent1"/>
        </a:buClr>
        <a:buSzPct val="70000"/>
        <a:buFont typeface="Wingdings 2"/>
        <a:buChar char=""/>
        <a:defRPr kumimoji="0" sz="9100" kern="1200">
          <a:solidFill>
            <a:schemeClr val="tx2"/>
          </a:solidFill>
          <a:latin typeface="+mn-lt"/>
          <a:ea typeface="+mn-ea"/>
          <a:cs typeface="+mn-cs"/>
        </a:defRPr>
      </a:lvl4pPr>
      <a:lvl5pPr marL="9396969" indent="-1044108" algn="l" rtl="0" eaLnBrk="1" latinLnBrk="0" hangingPunct="1">
        <a:spcBef>
          <a:spcPct val="20000"/>
        </a:spcBef>
        <a:buClr>
          <a:schemeClr val="accent1"/>
        </a:buClr>
        <a:buSzPct val="60000"/>
        <a:buFont typeface="Wingdings 2"/>
        <a:buChar char=""/>
        <a:defRPr kumimoji="0" sz="8200" kern="1200">
          <a:solidFill>
            <a:schemeClr val="tx2"/>
          </a:solidFill>
          <a:latin typeface="+mn-lt"/>
          <a:ea typeface="+mn-ea"/>
          <a:cs typeface="+mn-cs"/>
        </a:defRPr>
      </a:lvl5pPr>
      <a:lvl6pPr marL="11485184" indent="-1044108" algn="l" rtl="0" eaLnBrk="1" latinLnBrk="0" hangingPunct="1">
        <a:spcBef>
          <a:spcPct val="20000"/>
        </a:spcBef>
        <a:buClr>
          <a:schemeClr val="accent1"/>
        </a:buClr>
        <a:buSzPct val="60000"/>
        <a:buFont typeface="Wingdings 2"/>
        <a:buChar char=""/>
        <a:defRPr kumimoji="0" sz="8200" kern="1200">
          <a:solidFill>
            <a:schemeClr val="tx2"/>
          </a:solidFill>
          <a:latin typeface="+mn-lt"/>
          <a:ea typeface="+mn-ea"/>
          <a:cs typeface="+mn-cs"/>
        </a:defRPr>
      </a:lvl6pPr>
      <a:lvl7pPr marL="13573399" indent="-1044108" algn="l" rtl="0" eaLnBrk="1" latinLnBrk="0" hangingPunct="1">
        <a:spcBef>
          <a:spcPct val="20000"/>
        </a:spcBef>
        <a:buClr>
          <a:schemeClr val="accent1"/>
        </a:buClr>
        <a:buSzPct val="60000"/>
        <a:buFont typeface="Wingdings 2"/>
        <a:buChar char=""/>
        <a:defRPr kumimoji="0" sz="7300" kern="1200">
          <a:solidFill>
            <a:schemeClr val="tx2"/>
          </a:solidFill>
          <a:latin typeface="+mn-lt"/>
          <a:ea typeface="+mn-ea"/>
          <a:cs typeface="+mn-cs"/>
        </a:defRPr>
      </a:lvl7pPr>
      <a:lvl8pPr marL="15661615" indent="-1044108" algn="l" rtl="0" eaLnBrk="1" latinLnBrk="0" hangingPunct="1">
        <a:spcBef>
          <a:spcPct val="20000"/>
        </a:spcBef>
        <a:buClr>
          <a:schemeClr val="accent1"/>
        </a:buClr>
        <a:buSzPct val="60000"/>
        <a:buFont typeface="Wingdings 2"/>
        <a:buChar char=""/>
        <a:defRPr kumimoji="0" sz="7300" kern="1200" baseline="0">
          <a:solidFill>
            <a:schemeClr val="tx2"/>
          </a:solidFill>
          <a:latin typeface="+mn-lt"/>
          <a:ea typeface="+mn-ea"/>
          <a:cs typeface="+mn-cs"/>
        </a:defRPr>
      </a:lvl8pPr>
      <a:lvl9pPr marL="17749830" indent="-1044108" algn="l" rtl="0" eaLnBrk="1" latinLnBrk="0" hangingPunct="1">
        <a:spcBef>
          <a:spcPct val="20000"/>
        </a:spcBef>
        <a:buClr>
          <a:schemeClr val="accent1"/>
        </a:buClr>
        <a:buSzPct val="60000"/>
        <a:buFont typeface="Wingdings 2"/>
        <a:buChar char=""/>
        <a:defRPr kumimoji="0" sz="6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2088215" algn="l" rtl="0" eaLnBrk="1" latinLnBrk="0" hangingPunct="1">
        <a:defRPr kumimoji="0" kern="1200">
          <a:solidFill>
            <a:schemeClr val="tx1"/>
          </a:solidFill>
          <a:latin typeface="+mn-lt"/>
          <a:ea typeface="+mn-ea"/>
          <a:cs typeface="+mn-cs"/>
        </a:defRPr>
      </a:lvl2pPr>
      <a:lvl3pPr marL="4176431" algn="l" rtl="0" eaLnBrk="1" latinLnBrk="0" hangingPunct="1">
        <a:defRPr kumimoji="0" kern="1200">
          <a:solidFill>
            <a:schemeClr val="tx1"/>
          </a:solidFill>
          <a:latin typeface="+mn-lt"/>
          <a:ea typeface="+mn-ea"/>
          <a:cs typeface="+mn-cs"/>
        </a:defRPr>
      </a:lvl3pPr>
      <a:lvl4pPr marL="6264646" algn="l" rtl="0" eaLnBrk="1" latinLnBrk="0" hangingPunct="1">
        <a:defRPr kumimoji="0" kern="1200">
          <a:solidFill>
            <a:schemeClr val="tx1"/>
          </a:solidFill>
          <a:latin typeface="+mn-lt"/>
          <a:ea typeface="+mn-ea"/>
          <a:cs typeface="+mn-cs"/>
        </a:defRPr>
      </a:lvl4pPr>
      <a:lvl5pPr marL="8352861" algn="l" rtl="0" eaLnBrk="1" latinLnBrk="0" hangingPunct="1">
        <a:defRPr kumimoji="0" kern="1200">
          <a:solidFill>
            <a:schemeClr val="tx1"/>
          </a:solidFill>
          <a:latin typeface="+mn-lt"/>
          <a:ea typeface="+mn-ea"/>
          <a:cs typeface="+mn-cs"/>
        </a:defRPr>
      </a:lvl5pPr>
      <a:lvl6pPr marL="10441076" algn="l" rtl="0" eaLnBrk="1" latinLnBrk="0" hangingPunct="1">
        <a:defRPr kumimoji="0" kern="1200">
          <a:solidFill>
            <a:schemeClr val="tx1"/>
          </a:solidFill>
          <a:latin typeface="+mn-lt"/>
          <a:ea typeface="+mn-ea"/>
          <a:cs typeface="+mn-cs"/>
        </a:defRPr>
      </a:lvl6pPr>
      <a:lvl7pPr marL="12529292" algn="l" rtl="0" eaLnBrk="1" latinLnBrk="0" hangingPunct="1">
        <a:defRPr kumimoji="0" kern="1200">
          <a:solidFill>
            <a:schemeClr val="tx1"/>
          </a:solidFill>
          <a:latin typeface="+mn-lt"/>
          <a:ea typeface="+mn-ea"/>
          <a:cs typeface="+mn-cs"/>
        </a:defRPr>
      </a:lvl7pPr>
      <a:lvl8pPr marL="14617507" algn="l" rtl="0" eaLnBrk="1" latinLnBrk="0" hangingPunct="1">
        <a:defRPr kumimoji="0" kern="1200">
          <a:solidFill>
            <a:schemeClr val="tx1"/>
          </a:solidFill>
          <a:latin typeface="+mn-lt"/>
          <a:ea typeface="+mn-ea"/>
          <a:cs typeface="+mn-cs"/>
        </a:defRPr>
      </a:lvl8pPr>
      <a:lvl9pPr marL="16705722"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notesSlide" Target="../notesSlides/notesSlide1.xml"/><Relationship Id="rId7" Type="http://schemas.openxmlformats.org/officeDocument/2006/relationships/image" Target="../media/image6.emf"/><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5.emf"/><Relationship Id="rId11" Type="http://schemas.openxmlformats.org/officeDocument/2006/relationships/comments" Target="../comments/comment1.xml"/><Relationship Id="rId5" Type="http://schemas.openxmlformats.org/officeDocument/2006/relationships/image" Target="../media/image4.png"/><Relationship Id="rId10" Type="http://schemas.openxmlformats.org/officeDocument/2006/relationships/image" Target="../media/image9.emf"/><Relationship Id="rId4" Type="http://schemas.openxmlformats.org/officeDocument/2006/relationships/oleObject" Target="../embeddings/oleObject1.bin"/><Relationship Id="rId9" Type="http://schemas.openxmlformats.org/officeDocument/2006/relationships/image" Target="../media/image8.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5" name="Rectangle 12"/>
          <p:cNvSpPr>
            <a:spLocks noChangeArrowheads="1"/>
          </p:cNvSpPr>
          <p:nvPr/>
        </p:nvSpPr>
        <p:spPr bwMode="auto">
          <a:xfrm>
            <a:off x="4867277" y="401490"/>
            <a:ext cx="20545420" cy="3757407"/>
          </a:xfrm>
          <a:prstGeom prst="rect">
            <a:avLst/>
          </a:prstGeom>
          <a:solidFill>
            <a:srgbClr val="CCFFCC"/>
          </a:solidFill>
          <a:ln w="3175">
            <a:solidFill>
              <a:schemeClr val="tx1"/>
            </a:solidFill>
            <a:miter lim="800000"/>
            <a:headEnd/>
            <a:tailEnd/>
          </a:ln>
        </p:spPr>
        <p:txBody>
          <a:bodyPr wrap="square" lIns="109189" tIns="54594" rIns="109189" bIns="54594" anchor="ctr">
            <a:spAutoFit/>
          </a:bodyPr>
          <a:lstStyle/>
          <a:p>
            <a:pPr algn="ctr"/>
            <a:r>
              <a:rPr lang="fr-FR" sz="7900" dirty="0" smtClean="0"/>
              <a:t>Etude de influence de variation de l’angle de pression sur le fonctionnement des engrenage à </a:t>
            </a:r>
            <a:r>
              <a:rPr lang="fr-FR" sz="7900" dirty="0" err="1" smtClean="0"/>
              <a:t>danture</a:t>
            </a:r>
            <a:r>
              <a:rPr lang="fr-FR" sz="7900" dirty="0" smtClean="0"/>
              <a:t> droite  </a:t>
            </a:r>
            <a:endParaRPr lang="fr-FR" sz="7900" dirty="0"/>
          </a:p>
        </p:txBody>
      </p:sp>
      <p:sp>
        <p:nvSpPr>
          <p:cNvPr id="1036" name="Rectangle 13"/>
          <p:cNvSpPr>
            <a:spLocks noChangeArrowheads="1"/>
          </p:cNvSpPr>
          <p:nvPr/>
        </p:nvSpPr>
        <p:spPr bwMode="auto">
          <a:xfrm>
            <a:off x="777875" y="4195763"/>
            <a:ext cx="28809950" cy="3603625"/>
          </a:xfrm>
          <a:prstGeom prst="rect">
            <a:avLst/>
          </a:prstGeom>
          <a:ln w="9525">
            <a:noFill/>
            <a:miter lim="800000"/>
            <a:headEnd/>
            <a:tailEnd/>
          </a:ln>
        </p:spPr>
        <p:style>
          <a:lnRef idx="0">
            <a:scrgbClr r="0" g="0" b="0"/>
          </a:lnRef>
          <a:fillRef idx="1001">
            <a:schemeClr val="lt2"/>
          </a:fillRef>
          <a:effectRef idx="0">
            <a:scrgbClr r="0" g="0" b="0"/>
          </a:effectRef>
          <a:fontRef idx="major"/>
        </p:style>
        <p:txBody>
          <a:bodyPr lIns="109189" tIns="54594" rIns="109189" bIns="54594" anchor="ctr">
            <a:spAutoFit/>
          </a:bodyPr>
          <a:lstStyle/>
          <a:p>
            <a:pPr algn="ctr">
              <a:tabLst>
                <a:tab pos="196850" algn="l"/>
              </a:tabLst>
            </a:pPr>
            <a:r>
              <a:rPr lang="fr-FR" dirty="0"/>
              <a:t> </a:t>
            </a:r>
            <a:r>
              <a:rPr lang="fr-FR" altLang="zh-CN" sz="3300" dirty="0" err="1" smtClean="0">
                <a:ea typeface="SimSun" pitchFamily="2" charset="-122"/>
              </a:rPr>
              <a:t>Moulati</a:t>
            </a:r>
            <a:r>
              <a:rPr lang="fr-FR" altLang="zh-CN" sz="3300" dirty="0" smtClean="0">
                <a:ea typeface="SimSun" pitchFamily="2" charset="-122"/>
              </a:rPr>
              <a:t> </a:t>
            </a:r>
            <a:r>
              <a:rPr lang="fr-FR" altLang="zh-CN" sz="3300" dirty="0" err="1" smtClean="0">
                <a:ea typeface="SimSun" pitchFamily="2" charset="-122"/>
              </a:rPr>
              <a:t>AbdElouahab</a:t>
            </a:r>
            <a:r>
              <a:rPr lang="fr-FR" altLang="zh-CN" sz="3300" baseline="30000" dirty="0" smtClean="0">
                <a:ea typeface="SimSun" pitchFamily="2" charset="-122"/>
              </a:rPr>
              <a:t> (1)</a:t>
            </a:r>
            <a:r>
              <a:rPr lang="fr-FR" altLang="zh-CN" sz="3300" dirty="0" smtClean="0">
                <a:ea typeface="SimSun" pitchFamily="2" charset="-122"/>
              </a:rPr>
              <a:t> et </a:t>
            </a:r>
            <a:r>
              <a:rPr lang="fr-FR" altLang="zh-CN" sz="3300" dirty="0" err="1" smtClean="0">
                <a:ea typeface="SimSun" pitchFamily="2" charset="-122"/>
              </a:rPr>
              <a:t>Benaoun</a:t>
            </a:r>
            <a:r>
              <a:rPr lang="fr-FR" altLang="zh-CN" sz="3300" dirty="0" smtClean="0">
                <a:ea typeface="SimSun" pitchFamily="2" charset="-122"/>
              </a:rPr>
              <a:t> </a:t>
            </a:r>
            <a:r>
              <a:rPr lang="fr-FR" altLang="zh-CN" sz="3300" dirty="0" err="1" smtClean="0">
                <a:ea typeface="SimSun" pitchFamily="2" charset="-122"/>
              </a:rPr>
              <a:t>Adel</a:t>
            </a:r>
            <a:r>
              <a:rPr lang="fr-FR" altLang="zh-CN" sz="3300" dirty="0" smtClean="0">
                <a:ea typeface="SimSun" pitchFamily="2" charset="-122"/>
              </a:rPr>
              <a:t> </a:t>
            </a:r>
            <a:r>
              <a:rPr lang="fr-FR" altLang="zh-CN" sz="3300" baseline="30000" dirty="0" smtClean="0">
                <a:ea typeface="SimSun" pitchFamily="2" charset="-122"/>
              </a:rPr>
              <a:t>(2)</a:t>
            </a:r>
            <a:endParaRPr lang="fr-FR" altLang="zh-CN" sz="3300" baseline="30000" dirty="0">
              <a:ea typeface="SimSun" pitchFamily="2" charset="-122"/>
            </a:endParaRPr>
          </a:p>
          <a:p>
            <a:pPr algn="ctr">
              <a:tabLst>
                <a:tab pos="196850" algn="l"/>
              </a:tabLst>
            </a:pPr>
            <a:r>
              <a:rPr lang="fr-FR" altLang="zh-CN" sz="3300" baseline="30000" dirty="0" smtClean="0">
                <a:ea typeface="SimSun" pitchFamily="2" charset="-122"/>
              </a:rPr>
              <a:t>(1,2) </a:t>
            </a:r>
            <a:r>
              <a:rPr lang="fr-FR" sz="3300" dirty="0" smtClean="0"/>
              <a:t>Département </a:t>
            </a:r>
            <a:r>
              <a:rPr lang="fr-FR" sz="3300" dirty="0"/>
              <a:t>de Génie Mécanique, Faculté </a:t>
            </a:r>
            <a:r>
              <a:rPr lang="fr-FR" sz="3300" dirty="0" smtClean="0"/>
              <a:t>des Sciences Appliquées, </a:t>
            </a:r>
            <a:r>
              <a:rPr lang="fr-FR" sz="3300" dirty="0"/>
              <a:t>Université </a:t>
            </a:r>
            <a:r>
              <a:rPr lang="fr-FR" sz="3300" dirty="0" err="1"/>
              <a:t>Kasdi</a:t>
            </a:r>
            <a:r>
              <a:rPr lang="fr-FR" sz="3300" dirty="0"/>
              <a:t> </a:t>
            </a:r>
            <a:r>
              <a:rPr lang="fr-FR" sz="3300" dirty="0" err="1"/>
              <a:t>Merbah</a:t>
            </a:r>
            <a:r>
              <a:rPr lang="fr-FR" sz="3300" dirty="0"/>
              <a:t> Route de Ghardaïa, 30 000 Ouargla, </a:t>
            </a:r>
            <a:r>
              <a:rPr lang="fr-FR" sz="3300" dirty="0" smtClean="0"/>
              <a:t>Algérie</a:t>
            </a:r>
            <a:endParaRPr lang="fr-FR" sz="3300" dirty="0"/>
          </a:p>
          <a:p>
            <a:pPr algn="ctr">
              <a:tabLst>
                <a:tab pos="196850" algn="l"/>
              </a:tabLst>
            </a:pPr>
            <a:r>
              <a:rPr lang="fr-FR" altLang="zh-CN" sz="3300" baseline="30000" dirty="0" smtClean="0">
                <a:ea typeface="SimSun" pitchFamily="2" charset="-122"/>
              </a:rPr>
              <a:t>(</a:t>
            </a:r>
            <a:r>
              <a:rPr lang="fr-FR" altLang="zh-CN" sz="3300" baseline="30000" dirty="0" smtClean="0">
                <a:ea typeface="SimSun" pitchFamily="2" charset="-122"/>
              </a:rPr>
              <a:t>1) </a:t>
            </a:r>
            <a:r>
              <a:rPr lang="fr-FR" sz="3300" dirty="0" err="1" smtClean="0"/>
              <a:t>Moulati</a:t>
            </a:r>
            <a:r>
              <a:rPr lang="fr-FR" sz="3300" dirty="0" smtClean="0"/>
              <a:t> .</a:t>
            </a:r>
            <a:r>
              <a:rPr lang="fr-FR" sz="3300" dirty="0" err="1" smtClean="0"/>
              <a:t>Abdelouahab</a:t>
            </a:r>
            <a:r>
              <a:rPr lang="fr-FR" sz="3300" dirty="0" smtClean="0"/>
              <a:t> </a:t>
            </a:r>
            <a:r>
              <a:rPr lang="en-US" sz="3300" dirty="0" smtClean="0"/>
              <a:t>@</a:t>
            </a:r>
            <a:r>
              <a:rPr lang="en-US" sz="3300" dirty="0" err="1" smtClean="0"/>
              <a:t>gmail.com</a:t>
            </a:r>
            <a:endParaRPr lang="en-GB" sz="3300" dirty="0"/>
          </a:p>
          <a:p>
            <a:pPr algn="ctr">
              <a:tabLst>
                <a:tab pos="196850" algn="l"/>
              </a:tabLst>
            </a:pPr>
            <a:r>
              <a:rPr lang="en-GB" sz="3300" dirty="0"/>
              <a:t> </a:t>
            </a:r>
            <a:endParaRPr lang="fr-FR" sz="3300" dirty="0"/>
          </a:p>
          <a:p>
            <a:pPr algn="ctr">
              <a:tabLst>
                <a:tab pos="196850" algn="l"/>
              </a:tabLst>
            </a:pPr>
            <a:endParaRPr lang="en-GB" sz="3300" dirty="0"/>
          </a:p>
        </p:txBody>
      </p:sp>
      <p:sp>
        <p:nvSpPr>
          <p:cNvPr id="1037" name="Line 14"/>
          <p:cNvSpPr>
            <a:spLocks noChangeShapeType="1"/>
          </p:cNvSpPr>
          <p:nvPr/>
        </p:nvSpPr>
        <p:spPr bwMode="auto">
          <a:xfrm>
            <a:off x="16068681" y="7759604"/>
            <a:ext cx="0" cy="33218437"/>
          </a:xfrm>
          <a:prstGeom prst="line">
            <a:avLst/>
          </a:prstGeom>
          <a:noFill/>
          <a:ln w="9525">
            <a:solidFill>
              <a:schemeClr val="tx1"/>
            </a:solidFill>
            <a:round/>
            <a:headEnd/>
            <a:tailEnd/>
          </a:ln>
        </p:spPr>
        <p:txBody>
          <a:bodyPr lIns="109189" tIns="54594" rIns="109189" bIns="54594"/>
          <a:lstStyle/>
          <a:p>
            <a:endParaRPr lang="fr-FR"/>
          </a:p>
        </p:txBody>
      </p:sp>
      <p:sp>
        <p:nvSpPr>
          <p:cNvPr id="2078" name="Rectangle 30"/>
          <p:cNvSpPr>
            <a:spLocks noChangeArrowheads="1"/>
          </p:cNvSpPr>
          <p:nvPr/>
        </p:nvSpPr>
        <p:spPr bwMode="auto">
          <a:xfrm>
            <a:off x="3548063" y="9580563"/>
            <a:ext cx="7351712" cy="619125"/>
          </a:xfrm>
          <a:prstGeom prst="rect">
            <a:avLst/>
          </a:prstGeom>
          <a:solidFill>
            <a:srgbClr val="CCFFCC"/>
          </a:solidFill>
          <a:ln w="9525">
            <a:noFill/>
            <a:miter lim="800000"/>
            <a:headEnd/>
            <a:tailEnd/>
          </a:ln>
          <a:effectLst/>
        </p:spPr>
        <p:txBody>
          <a:bodyPr lIns="109189" tIns="12896" rIns="109189" bIns="98871" anchor="ctr">
            <a:spAutoFit/>
          </a:bodyPr>
          <a:lstStyle/>
          <a:p>
            <a:pPr marL="409457" indent="-409457" algn="ctr">
              <a:buFontTx/>
              <a:buAutoNum type="arabicPeriod"/>
              <a:defRPr/>
            </a:pPr>
            <a:r>
              <a:rPr lang="en-US" sz="3300" b="1" dirty="0">
                <a:solidFill>
                  <a:srgbClr val="FF0000"/>
                </a:solidFill>
                <a:effectLst>
                  <a:outerShdw blurRad="38100" dist="38100" dir="2700000" algn="tl">
                    <a:srgbClr val="000000"/>
                  </a:outerShdw>
                </a:effectLst>
              </a:rPr>
              <a:t> Introduction</a:t>
            </a:r>
            <a:endParaRPr lang="en-US" sz="3300" b="1" u="sng" dirty="0">
              <a:solidFill>
                <a:srgbClr val="FF0000"/>
              </a:solidFill>
              <a:effectLst>
                <a:outerShdw blurRad="38100" dist="38100" dir="2700000" algn="tl">
                  <a:srgbClr val="000000"/>
                </a:outerShdw>
              </a:effectLst>
            </a:endParaRPr>
          </a:p>
        </p:txBody>
      </p:sp>
      <p:sp>
        <p:nvSpPr>
          <p:cNvPr id="1039" name="Rectangle 55"/>
          <p:cNvSpPr>
            <a:spLocks noChangeArrowheads="1"/>
          </p:cNvSpPr>
          <p:nvPr/>
        </p:nvSpPr>
        <p:spPr bwMode="auto">
          <a:xfrm>
            <a:off x="1132896" y="7759604"/>
            <a:ext cx="14400000" cy="9697340"/>
          </a:xfrm>
          <a:prstGeom prst="rect">
            <a:avLst/>
          </a:prstGeom>
          <a:solidFill>
            <a:srgbClr val="CCFFFF"/>
          </a:solidFill>
          <a:ln w="3175">
            <a:solidFill>
              <a:schemeClr val="tx1"/>
            </a:solidFill>
            <a:miter lim="800000"/>
            <a:headEnd/>
            <a:tailEnd/>
          </a:ln>
        </p:spPr>
        <p:txBody>
          <a:bodyPr wrap="square" lIns="150457" tIns="55884" rIns="150457" bIns="98871" anchor="ctr">
            <a:spAutoFit/>
          </a:bodyPr>
          <a:lstStyle/>
          <a:p>
            <a:r>
              <a:rPr lang="fr-FR" sz="4400" b="1" dirty="0" smtClean="0">
                <a:latin typeface="Arial" pitchFamily="34" charset="0"/>
                <a:cs typeface="Arial" pitchFamily="34" charset="0"/>
              </a:rPr>
              <a:t>                                   Résumé :</a:t>
            </a:r>
          </a:p>
          <a:p>
            <a:pPr algn="just"/>
            <a:r>
              <a:rPr lang="fr-FR" sz="3200" dirty="0" smtClean="0">
                <a:latin typeface="Arial" pitchFamily="34" charset="0"/>
                <a:cs typeface="Arial" pitchFamily="34" charset="0"/>
              </a:rPr>
              <a:t>On trouve dans de nombreuses machines des systèmes d’engrenages destinés à </a:t>
            </a:r>
            <a:r>
              <a:rPr lang="fr-FR" sz="3200" dirty="0" smtClean="0">
                <a:solidFill>
                  <a:srgbClr val="000000"/>
                </a:solidFill>
                <a:latin typeface="Arial" pitchFamily="34" charset="0"/>
                <a:ea typeface="Calibri" pitchFamily="34" charset="0"/>
                <a:cs typeface="Arial" pitchFamily="34" charset="0"/>
              </a:rPr>
              <a:t>multiplier ou à démultiplier une vitesse d’entrée pour obtenir une vitesse de sortie bien particulière. Universellement répandus en mécanique, les engrenages sont des éléments vitaux. Ils constituent les éléments principaux des boites de vitesses dans les machines et ils réalisent les vitesses, les couples et les sens de rotation des éléments de machines. La partie essentielle qui réalise le mouvement est le flanc de la dent qui est soumis à différences sollicitations donc sujet à différentes avaries. A partir d’une enquête, des statistiques ont montré que dans les systèmes mécaniques, la denture concentre la majorité des défaillances (60%). </a:t>
            </a:r>
          </a:p>
          <a:p>
            <a:pPr algn="just"/>
            <a:r>
              <a:rPr lang="fr-FR" sz="3200" dirty="0" smtClean="0">
                <a:solidFill>
                  <a:srgbClr val="000000"/>
                </a:solidFill>
                <a:latin typeface="Arial" pitchFamily="34" charset="0"/>
                <a:ea typeface="Calibri" pitchFamily="34" charset="0"/>
                <a:cs typeface="Arial" pitchFamily="34" charset="0"/>
              </a:rPr>
              <a:t>Dans la fabrication des engrenages, l’angle de pression est normalisé et pris la plupart des temps égale à 20° (ou 14°).</a:t>
            </a:r>
          </a:p>
          <a:p>
            <a:pPr algn="just"/>
            <a:r>
              <a:rPr lang="fr-FR" sz="3200" dirty="0" smtClean="0">
                <a:solidFill>
                  <a:srgbClr val="000000"/>
                </a:solidFill>
                <a:latin typeface="Arial" pitchFamily="34" charset="0"/>
                <a:ea typeface="Calibri" pitchFamily="34" charset="0"/>
                <a:cs typeface="Arial" pitchFamily="34" charset="0"/>
              </a:rPr>
              <a:t>Les corrections de denture sont réalisées par emploi de dentures déportées sans variation d’entraxe afin d’éviter les interférences, cependant, il existe d’autre méthodes à savoir la réalisation de ces corrections de denture par augmentation de l’angle de pression.</a:t>
            </a:r>
          </a:p>
          <a:p>
            <a:pPr algn="just"/>
            <a:r>
              <a:rPr lang="fr-FR" sz="3200" dirty="0" smtClean="0">
                <a:solidFill>
                  <a:srgbClr val="000000"/>
                </a:solidFill>
                <a:latin typeface="Arial" pitchFamily="34" charset="0"/>
                <a:ea typeface="Calibri" pitchFamily="34" charset="0"/>
                <a:cs typeface="Arial" pitchFamily="34" charset="0"/>
              </a:rPr>
              <a:t>Dans notre travail, nous allons étudier l’effet de variation de cet angle (angle de pression) sur le bon fonctionnement des engrenages.</a:t>
            </a:r>
          </a:p>
        </p:txBody>
      </p:sp>
      <p:sp>
        <p:nvSpPr>
          <p:cNvPr id="2106" name="Rectangle 58"/>
          <p:cNvSpPr>
            <a:spLocks noChangeArrowheads="1"/>
          </p:cNvSpPr>
          <p:nvPr/>
        </p:nvSpPr>
        <p:spPr bwMode="auto">
          <a:xfrm>
            <a:off x="16854499" y="35120358"/>
            <a:ext cx="12600000" cy="5685993"/>
          </a:xfrm>
          <a:prstGeom prst="rect">
            <a:avLst/>
          </a:prstGeom>
          <a:solidFill>
            <a:srgbClr val="CCFFFF"/>
          </a:solidFill>
          <a:ln w="3175">
            <a:solidFill>
              <a:schemeClr val="tx1"/>
            </a:solidFill>
            <a:miter lim="800000"/>
            <a:headEnd/>
            <a:tailEnd/>
          </a:ln>
          <a:effectLst/>
        </p:spPr>
        <p:txBody>
          <a:bodyPr wrap="square" lIns="159054" tIns="163353" rIns="150457" bIns="103170" anchor="ctr">
            <a:spAutoFit/>
          </a:bodyPr>
          <a:lstStyle/>
          <a:p>
            <a:pPr algn="just"/>
            <a:r>
              <a:rPr lang="fr-FR" sz="3200" dirty="0" smtClean="0"/>
              <a:t>Notre étude est basée essentiellement sur l’analyse des défauts des dentures dans les transmissions par engrenages. Ces défauts sont à l’origine d’une perturbation de la transmission « modification de rapport de transmission » ou d’une détérioration des dentures.</a:t>
            </a:r>
          </a:p>
          <a:p>
            <a:pPr algn="just"/>
            <a:r>
              <a:rPr lang="fr-FR" sz="3200" dirty="0" smtClean="0"/>
              <a:t>Les défauts géométriques de denture sont les principales causes de </a:t>
            </a:r>
            <a:r>
              <a:rPr lang="fr-FR" sz="3200" dirty="0" smtClean="0"/>
              <a:t>fonctionnement anormal d’</a:t>
            </a:r>
            <a:r>
              <a:rPr lang="fr-FR" sz="3200" dirty="0" err="1" smtClean="0"/>
              <a:t>unetransmission</a:t>
            </a:r>
            <a:r>
              <a:rPr lang="fr-FR" sz="3200" dirty="0" smtClean="0"/>
              <a:t> </a:t>
            </a:r>
            <a:r>
              <a:rPr lang="fr-FR" sz="3200" dirty="0" smtClean="0"/>
              <a:t>mécaniques </a:t>
            </a:r>
            <a:r>
              <a:rPr lang="fr-FR" sz="3200" dirty="0" smtClean="0"/>
              <a:t>par engrenages, c’</a:t>
            </a:r>
            <a:r>
              <a:rPr lang="fr-FR" sz="3200" dirty="0" err="1" smtClean="0"/>
              <a:t>est-à-dires’éloignantdu</a:t>
            </a:r>
            <a:r>
              <a:rPr lang="fr-FR" sz="3200" dirty="0" smtClean="0"/>
              <a:t> fonctionnement </a:t>
            </a:r>
            <a:r>
              <a:rPr lang="fr-FR" sz="3200" dirty="0" err="1" smtClean="0"/>
              <a:t>héoriquement</a:t>
            </a:r>
            <a:r>
              <a:rPr lang="fr-FR" sz="3200" dirty="0" smtClean="0"/>
              <a:t> </a:t>
            </a:r>
            <a:r>
              <a:rPr lang="fr-FR" sz="3200" dirty="0" smtClean="0"/>
              <a:t>désiré, ils sont principalement introduits lors de la fabrication ou lors de l’assemblage. Leurs influences se traduisent par une erreur dans le rapport de transmission qui</a:t>
            </a:r>
          </a:p>
          <a:p>
            <a:pPr algn="just"/>
            <a:r>
              <a:rPr lang="fr-FR" sz="3200" dirty="0" smtClean="0"/>
              <a:t>doit rester constant.</a:t>
            </a:r>
            <a:endParaRPr lang="en-GB" sz="3200" b="1" u="sng" dirty="0">
              <a:solidFill>
                <a:srgbClr val="FF0000"/>
              </a:solidFill>
            </a:endParaRPr>
          </a:p>
        </p:txBody>
      </p:sp>
      <p:sp>
        <p:nvSpPr>
          <p:cNvPr id="1041" name="Line 59"/>
          <p:cNvSpPr>
            <a:spLocks noChangeShapeType="1"/>
          </p:cNvSpPr>
          <p:nvPr/>
        </p:nvSpPr>
        <p:spPr bwMode="auto">
          <a:xfrm>
            <a:off x="0" y="40906836"/>
            <a:ext cx="30279975" cy="0"/>
          </a:xfrm>
          <a:prstGeom prst="line">
            <a:avLst/>
          </a:prstGeom>
          <a:noFill/>
          <a:ln w="9525">
            <a:solidFill>
              <a:schemeClr val="tx1"/>
            </a:solidFill>
            <a:round/>
            <a:headEnd/>
            <a:tailEnd/>
          </a:ln>
        </p:spPr>
        <p:txBody>
          <a:bodyPr lIns="109189" tIns="54594" rIns="109189" bIns="54594"/>
          <a:lstStyle/>
          <a:p>
            <a:endParaRPr lang="fr-FR"/>
          </a:p>
        </p:txBody>
      </p:sp>
      <p:sp>
        <p:nvSpPr>
          <p:cNvPr id="1042" name="Line 89"/>
          <p:cNvSpPr>
            <a:spLocks noChangeShapeType="1"/>
          </p:cNvSpPr>
          <p:nvPr/>
        </p:nvSpPr>
        <p:spPr bwMode="auto">
          <a:xfrm>
            <a:off x="0" y="4776788"/>
            <a:ext cx="30279975" cy="0"/>
          </a:xfrm>
          <a:prstGeom prst="line">
            <a:avLst/>
          </a:prstGeom>
          <a:noFill/>
          <a:ln w="9525">
            <a:solidFill>
              <a:schemeClr val="tx1"/>
            </a:solidFill>
            <a:round/>
            <a:headEnd/>
            <a:tailEnd/>
          </a:ln>
        </p:spPr>
        <p:txBody>
          <a:bodyPr lIns="109189" tIns="54594" rIns="109189" bIns="54594"/>
          <a:lstStyle/>
          <a:p>
            <a:endParaRPr lang="fr-FR"/>
          </a:p>
        </p:txBody>
      </p:sp>
      <p:sp>
        <p:nvSpPr>
          <p:cNvPr id="1043" name="Rectangle 98"/>
          <p:cNvSpPr>
            <a:spLocks noChangeArrowheads="1"/>
          </p:cNvSpPr>
          <p:nvPr/>
        </p:nvSpPr>
        <p:spPr bwMode="auto">
          <a:xfrm>
            <a:off x="-34925" y="19029363"/>
            <a:ext cx="220663" cy="1527175"/>
          </a:xfrm>
          <a:prstGeom prst="rect">
            <a:avLst/>
          </a:prstGeom>
          <a:noFill/>
          <a:ln w="9525">
            <a:noFill/>
            <a:miter lim="800000"/>
            <a:headEnd/>
            <a:tailEnd/>
          </a:ln>
        </p:spPr>
        <p:txBody>
          <a:bodyPr wrap="none" lIns="109189" tIns="54594" rIns="109189" bIns="54594" anchor="ctr">
            <a:spAutoFit/>
          </a:bodyPr>
          <a:lstStyle/>
          <a:p>
            <a:endParaRPr lang="en-US"/>
          </a:p>
        </p:txBody>
      </p:sp>
      <p:sp>
        <p:nvSpPr>
          <p:cNvPr id="1044" name="Rectangle 101"/>
          <p:cNvSpPr>
            <a:spLocks noChangeArrowheads="1"/>
          </p:cNvSpPr>
          <p:nvPr/>
        </p:nvSpPr>
        <p:spPr bwMode="auto">
          <a:xfrm>
            <a:off x="-34925" y="18229263"/>
            <a:ext cx="220663" cy="1525587"/>
          </a:xfrm>
          <a:prstGeom prst="rect">
            <a:avLst/>
          </a:prstGeom>
          <a:noFill/>
          <a:ln w="9525">
            <a:noFill/>
            <a:miter lim="800000"/>
            <a:headEnd/>
            <a:tailEnd/>
          </a:ln>
        </p:spPr>
        <p:txBody>
          <a:bodyPr wrap="none" lIns="109189" tIns="54594" rIns="109189" bIns="54594" anchor="ctr">
            <a:spAutoFit/>
          </a:bodyPr>
          <a:lstStyle/>
          <a:p>
            <a:endParaRPr lang="en-US"/>
          </a:p>
        </p:txBody>
      </p:sp>
      <p:sp>
        <p:nvSpPr>
          <p:cNvPr id="1045" name="Rectangle 110"/>
          <p:cNvSpPr>
            <a:spLocks noChangeArrowheads="1"/>
          </p:cNvSpPr>
          <p:nvPr/>
        </p:nvSpPr>
        <p:spPr bwMode="auto">
          <a:xfrm>
            <a:off x="-34925" y="18719800"/>
            <a:ext cx="220663" cy="1527175"/>
          </a:xfrm>
          <a:prstGeom prst="rect">
            <a:avLst/>
          </a:prstGeom>
          <a:noFill/>
          <a:ln w="9525">
            <a:noFill/>
            <a:miter lim="800000"/>
            <a:headEnd/>
            <a:tailEnd/>
          </a:ln>
        </p:spPr>
        <p:txBody>
          <a:bodyPr wrap="none" lIns="109189" tIns="54594" rIns="109189" bIns="54594" anchor="ctr">
            <a:spAutoFit/>
          </a:bodyPr>
          <a:lstStyle/>
          <a:p>
            <a:endParaRPr lang="en-US"/>
          </a:p>
        </p:txBody>
      </p:sp>
      <p:sp>
        <p:nvSpPr>
          <p:cNvPr id="1046" name="Rectangle 122"/>
          <p:cNvSpPr>
            <a:spLocks noChangeArrowheads="1"/>
          </p:cNvSpPr>
          <p:nvPr/>
        </p:nvSpPr>
        <p:spPr bwMode="auto">
          <a:xfrm>
            <a:off x="-34925" y="18878550"/>
            <a:ext cx="220663" cy="1525588"/>
          </a:xfrm>
          <a:prstGeom prst="rect">
            <a:avLst/>
          </a:prstGeom>
          <a:noFill/>
          <a:ln w="9525">
            <a:noFill/>
            <a:miter lim="800000"/>
            <a:headEnd/>
            <a:tailEnd/>
          </a:ln>
        </p:spPr>
        <p:txBody>
          <a:bodyPr wrap="none" lIns="109189" tIns="54594" rIns="109189" bIns="54594" anchor="ctr">
            <a:spAutoFit/>
          </a:bodyPr>
          <a:lstStyle/>
          <a:p>
            <a:endParaRPr lang="en-US"/>
          </a:p>
        </p:txBody>
      </p:sp>
      <p:sp>
        <p:nvSpPr>
          <p:cNvPr id="1049" name="Rectangle 114"/>
          <p:cNvSpPr>
            <a:spLocks noChangeArrowheads="1"/>
          </p:cNvSpPr>
          <p:nvPr/>
        </p:nvSpPr>
        <p:spPr bwMode="auto">
          <a:xfrm>
            <a:off x="0" y="1200150"/>
            <a:ext cx="220663" cy="1525588"/>
          </a:xfrm>
          <a:prstGeom prst="rect">
            <a:avLst/>
          </a:prstGeom>
          <a:noFill/>
          <a:ln w="9525">
            <a:noFill/>
            <a:miter lim="800000"/>
            <a:headEnd/>
            <a:tailEnd/>
          </a:ln>
        </p:spPr>
        <p:txBody>
          <a:bodyPr wrap="none" lIns="109189" tIns="54594" rIns="109189" bIns="54594" anchor="ctr">
            <a:spAutoFit/>
          </a:bodyPr>
          <a:lstStyle/>
          <a:p>
            <a:endParaRPr lang="fr-FR"/>
          </a:p>
        </p:txBody>
      </p:sp>
      <p:graphicFrame>
        <p:nvGraphicFramePr>
          <p:cNvPr id="1026" name="Object 115"/>
          <p:cNvGraphicFramePr>
            <a:graphicFrameLocks noChangeAspect="1"/>
          </p:cNvGraphicFramePr>
          <p:nvPr/>
        </p:nvGraphicFramePr>
        <p:xfrm>
          <a:off x="15082838" y="21296313"/>
          <a:ext cx="114300" cy="215900"/>
        </p:xfrm>
        <a:graphic>
          <a:graphicData uri="http://schemas.openxmlformats.org/presentationml/2006/ole">
            <p:oleObj spid="_x0000_s1026" name="Equation" r:id="rId4" imgW="114120" imgH="215640" progId="Equation.3">
              <p:embed/>
            </p:oleObj>
          </a:graphicData>
        </a:graphic>
      </p:graphicFrame>
      <p:sp>
        <p:nvSpPr>
          <p:cNvPr id="1050" name="Rectangle 117"/>
          <p:cNvSpPr>
            <a:spLocks noChangeArrowheads="1"/>
          </p:cNvSpPr>
          <p:nvPr/>
        </p:nvSpPr>
        <p:spPr bwMode="auto">
          <a:xfrm>
            <a:off x="0" y="21177250"/>
            <a:ext cx="220663" cy="1527175"/>
          </a:xfrm>
          <a:prstGeom prst="rect">
            <a:avLst/>
          </a:prstGeom>
          <a:noFill/>
          <a:ln w="9525">
            <a:noFill/>
            <a:miter lim="800000"/>
            <a:headEnd/>
            <a:tailEnd/>
          </a:ln>
        </p:spPr>
        <p:txBody>
          <a:bodyPr wrap="none" lIns="109189" tIns="54594" rIns="109189" bIns="54594" anchor="ctr">
            <a:spAutoFit/>
          </a:bodyPr>
          <a:lstStyle/>
          <a:p>
            <a:endParaRPr lang="fr-FR"/>
          </a:p>
        </p:txBody>
      </p:sp>
      <p:sp>
        <p:nvSpPr>
          <p:cNvPr id="1051" name="Rectangle 119"/>
          <p:cNvSpPr>
            <a:spLocks noChangeArrowheads="1"/>
          </p:cNvSpPr>
          <p:nvPr/>
        </p:nvSpPr>
        <p:spPr bwMode="auto">
          <a:xfrm>
            <a:off x="0" y="21194713"/>
            <a:ext cx="220663" cy="1525587"/>
          </a:xfrm>
          <a:prstGeom prst="rect">
            <a:avLst/>
          </a:prstGeom>
          <a:noFill/>
          <a:ln w="9525">
            <a:noFill/>
            <a:miter lim="800000"/>
            <a:headEnd/>
            <a:tailEnd/>
          </a:ln>
        </p:spPr>
        <p:txBody>
          <a:bodyPr wrap="none" lIns="109189" tIns="54594" rIns="109189" bIns="54594" anchor="ctr">
            <a:spAutoFit/>
          </a:bodyPr>
          <a:lstStyle/>
          <a:p>
            <a:endParaRPr lang="fr-FR"/>
          </a:p>
        </p:txBody>
      </p:sp>
      <p:sp>
        <p:nvSpPr>
          <p:cNvPr id="1052" name="Rectangle 122"/>
          <p:cNvSpPr>
            <a:spLocks noChangeArrowheads="1"/>
          </p:cNvSpPr>
          <p:nvPr/>
        </p:nvSpPr>
        <p:spPr bwMode="auto">
          <a:xfrm>
            <a:off x="0" y="21202650"/>
            <a:ext cx="220663" cy="1525588"/>
          </a:xfrm>
          <a:prstGeom prst="rect">
            <a:avLst/>
          </a:prstGeom>
          <a:noFill/>
          <a:ln w="9525">
            <a:noFill/>
            <a:miter lim="800000"/>
            <a:headEnd/>
            <a:tailEnd/>
          </a:ln>
        </p:spPr>
        <p:txBody>
          <a:bodyPr wrap="none" lIns="109189" tIns="54594" rIns="109189" bIns="54594" anchor="ctr">
            <a:spAutoFit/>
          </a:bodyPr>
          <a:lstStyle/>
          <a:p>
            <a:endParaRPr lang="fr-FR"/>
          </a:p>
        </p:txBody>
      </p:sp>
      <p:sp>
        <p:nvSpPr>
          <p:cNvPr id="1053" name="Rectangle 125"/>
          <p:cNvSpPr>
            <a:spLocks noChangeArrowheads="1"/>
          </p:cNvSpPr>
          <p:nvPr/>
        </p:nvSpPr>
        <p:spPr bwMode="auto">
          <a:xfrm>
            <a:off x="0" y="21213763"/>
            <a:ext cx="220663" cy="1525587"/>
          </a:xfrm>
          <a:prstGeom prst="rect">
            <a:avLst/>
          </a:prstGeom>
          <a:noFill/>
          <a:ln w="9525">
            <a:noFill/>
            <a:miter lim="800000"/>
            <a:headEnd/>
            <a:tailEnd/>
          </a:ln>
        </p:spPr>
        <p:txBody>
          <a:bodyPr wrap="none" lIns="109189" tIns="54594" rIns="109189" bIns="54594" anchor="ctr">
            <a:spAutoFit/>
          </a:bodyPr>
          <a:lstStyle/>
          <a:p>
            <a:endParaRPr lang="fr-FR"/>
          </a:p>
        </p:txBody>
      </p:sp>
      <p:sp>
        <p:nvSpPr>
          <p:cNvPr id="1054" name="Rectangle 128"/>
          <p:cNvSpPr>
            <a:spLocks noChangeArrowheads="1"/>
          </p:cNvSpPr>
          <p:nvPr/>
        </p:nvSpPr>
        <p:spPr bwMode="auto">
          <a:xfrm>
            <a:off x="0" y="21288375"/>
            <a:ext cx="220663" cy="1527175"/>
          </a:xfrm>
          <a:prstGeom prst="rect">
            <a:avLst/>
          </a:prstGeom>
          <a:noFill/>
          <a:ln w="9525">
            <a:noFill/>
            <a:miter lim="800000"/>
            <a:headEnd/>
            <a:tailEnd/>
          </a:ln>
        </p:spPr>
        <p:txBody>
          <a:bodyPr wrap="none" lIns="109189" tIns="54594" rIns="109189" bIns="54594" anchor="ctr">
            <a:spAutoFit/>
          </a:bodyPr>
          <a:lstStyle/>
          <a:p>
            <a:endParaRPr lang="fr-FR"/>
          </a:p>
        </p:txBody>
      </p:sp>
      <p:sp>
        <p:nvSpPr>
          <p:cNvPr id="1055" name="Rectangle 132"/>
          <p:cNvSpPr>
            <a:spLocks noChangeArrowheads="1"/>
          </p:cNvSpPr>
          <p:nvPr/>
        </p:nvSpPr>
        <p:spPr bwMode="auto">
          <a:xfrm>
            <a:off x="0" y="21245513"/>
            <a:ext cx="220663" cy="1525587"/>
          </a:xfrm>
          <a:prstGeom prst="rect">
            <a:avLst/>
          </a:prstGeom>
          <a:noFill/>
          <a:ln w="9525">
            <a:noFill/>
            <a:miter lim="800000"/>
            <a:headEnd/>
            <a:tailEnd/>
          </a:ln>
        </p:spPr>
        <p:txBody>
          <a:bodyPr wrap="none" lIns="109189" tIns="54594" rIns="109189" bIns="54594" anchor="ctr">
            <a:spAutoFit/>
          </a:bodyPr>
          <a:lstStyle/>
          <a:p>
            <a:endParaRPr lang="fr-FR"/>
          </a:p>
        </p:txBody>
      </p:sp>
      <p:sp>
        <p:nvSpPr>
          <p:cNvPr id="1056" name="Rectangle 139"/>
          <p:cNvSpPr>
            <a:spLocks noChangeArrowheads="1"/>
          </p:cNvSpPr>
          <p:nvPr/>
        </p:nvSpPr>
        <p:spPr bwMode="auto">
          <a:xfrm>
            <a:off x="0" y="21164550"/>
            <a:ext cx="220663" cy="1525588"/>
          </a:xfrm>
          <a:prstGeom prst="rect">
            <a:avLst/>
          </a:prstGeom>
          <a:noFill/>
          <a:ln w="9525">
            <a:noFill/>
            <a:miter lim="800000"/>
            <a:headEnd/>
            <a:tailEnd/>
          </a:ln>
        </p:spPr>
        <p:txBody>
          <a:bodyPr wrap="none" lIns="109189" tIns="54594" rIns="109189" bIns="54594" anchor="ctr">
            <a:spAutoFit/>
          </a:bodyPr>
          <a:lstStyle/>
          <a:p>
            <a:endParaRPr lang="fr-FR"/>
          </a:p>
        </p:txBody>
      </p:sp>
      <p:sp>
        <p:nvSpPr>
          <p:cNvPr id="1057" name="Text Box 140"/>
          <p:cNvSpPr txBox="1">
            <a:spLocks noChangeArrowheads="1"/>
          </p:cNvSpPr>
          <p:nvPr/>
        </p:nvSpPr>
        <p:spPr bwMode="auto">
          <a:xfrm>
            <a:off x="4924425" y="41335325"/>
            <a:ext cx="19637375" cy="925513"/>
          </a:xfrm>
          <a:prstGeom prst="rect">
            <a:avLst/>
          </a:prstGeom>
          <a:solidFill>
            <a:srgbClr val="FFFFFF"/>
          </a:solidFill>
          <a:ln w="9525">
            <a:noFill/>
            <a:miter lim="800000"/>
            <a:headEnd/>
            <a:tailEnd/>
          </a:ln>
        </p:spPr>
        <p:txBody>
          <a:bodyPr lIns="109189" tIns="54594" rIns="109189" bIns="54594"/>
          <a:lstStyle/>
          <a:p>
            <a:pPr algn="ctr" defTabSz="4665663"/>
            <a:r>
              <a:rPr lang="fr-FR" sz="4000" dirty="0" smtClean="0"/>
              <a:t>Matérielles </a:t>
            </a:r>
            <a:r>
              <a:rPr lang="fr-FR" sz="4000" dirty="0"/>
              <a:t>2015 </a:t>
            </a:r>
            <a:r>
              <a:rPr lang="fr-FR" sz="4000" dirty="0" smtClean="0"/>
              <a:t>– Ouargla : Du 1</a:t>
            </a:r>
            <a:r>
              <a:rPr lang="fr-FR" sz="4000" baseline="30000" dirty="0" smtClean="0"/>
              <a:t>er</a:t>
            </a:r>
            <a:r>
              <a:rPr lang="fr-FR" sz="4000" dirty="0" smtClean="0"/>
              <a:t> au 5 mars 2015</a:t>
            </a:r>
            <a:endParaRPr lang="en-US" sz="3800" b="1" dirty="0"/>
          </a:p>
        </p:txBody>
      </p:sp>
      <p:sp>
        <p:nvSpPr>
          <p:cNvPr id="1058" name="Rectangle 143"/>
          <p:cNvSpPr>
            <a:spLocks noChangeArrowheads="1"/>
          </p:cNvSpPr>
          <p:nvPr/>
        </p:nvSpPr>
        <p:spPr bwMode="auto">
          <a:xfrm>
            <a:off x="0" y="21164550"/>
            <a:ext cx="220663" cy="1525588"/>
          </a:xfrm>
          <a:prstGeom prst="rect">
            <a:avLst/>
          </a:prstGeom>
          <a:noFill/>
          <a:ln w="9525">
            <a:noFill/>
            <a:miter lim="800000"/>
            <a:headEnd/>
            <a:tailEnd/>
          </a:ln>
        </p:spPr>
        <p:txBody>
          <a:bodyPr wrap="none" lIns="109189" tIns="54594" rIns="109189" bIns="54594" anchor="ctr">
            <a:spAutoFit/>
          </a:bodyPr>
          <a:lstStyle/>
          <a:p>
            <a:endParaRPr lang="fr-FR"/>
          </a:p>
        </p:txBody>
      </p:sp>
      <p:sp>
        <p:nvSpPr>
          <p:cNvPr id="1059" name="Rectangle 146"/>
          <p:cNvSpPr>
            <a:spLocks noChangeArrowheads="1"/>
          </p:cNvSpPr>
          <p:nvPr/>
        </p:nvSpPr>
        <p:spPr bwMode="auto">
          <a:xfrm>
            <a:off x="0" y="21164550"/>
            <a:ext cx="220663" cy="1525588"/>
          </a:xfrm>
          <a:prstGeom prst="rect">
            <a:avLst/>
          </a:prstGeom>
          <a:noFill/>
          <a:ln w="9525">
            <a:noFill/>
            <a:miter lim="800000"/>
            <a:headEnd/>
            <a:tailEnd/>
          </a:ln>
        </p:spPr>
        <p:txBody>
          <a:bodyPr wrap="none" lIns="109189" tIns="54594" rIns="109189" bIns="54594" anchor="ctr">
            <a:spAutoFit/>
          </a:bodyPr>
          <a:lstStyle/>
          <a:p>
            <a:endParaRPr lang="fr-FR"/>
          </a:p>
        </p:txBody>
      </p:sp>
      <p:sp>
        <p:nvSpPr>
          <p:cNvPr id="1060" name="Rectangle 151"/>
          <p:cNvSpPr>
            <a:spLocks noChangeArrowheads="1"/>
          </p:cNvSpPr>
          <p:nvPr/>
        </p:nvSpPr>
        <p:spPr bwMode="auto">
          <a:xfrm>
            <a:off x="20212050" y="20118388"/>
            <a:ext cx="4930775" cy="510364"/>
          </a:xfrm>
          <a:prstGeom prst="rect">
            <a:avLst/>
          </a:prstGeom>
          <a:noFill/>
          <a:ln w="9525">
            <a:noFill/>
            <a:miter lim="800000"/>
            <a:headEnd/>
            <a:tailEnd/>
          </a:ln>
        </p:spPr>
        <p:txBody>
          <a:bodyPr lIns="109189" tIns="54594" rIns="109189" bIns="54594" anchor="ctr">
            <a:spAutoFit/>
          </a:bodyPr>
          <a:lstStyle/>
          <a:p>
            <a:pPr eaLnBrk="0" hangingPunct="0"/>
            <a:r>
              <a:rPr lang="fr-FR" sz="2600" dirty="0"/>
              <a:t> </a:t>
            </a:r>
            <a:r>
              <a:rPr lang="en-US" sz="2600" dirty="0"/>
              <a:t> </a:t>
            </a:r>
          </a:p>
        </p:txBody>
      </p:sp>
      <p:sp>
        <p:nvSpPr>
          <p:cNvPr id="1067" name="Rectangle 300"/>
          <p:cNvSpPr>
            <a:spLocks noChangeArrowheads="1"/>
          </p:cNvSpPr>
          <p:nvPr/>
        </p:nvSpPr>
        <p:spPr bwMode="auto">
          <a:xfrm>
            <a:off x="0" y="21188363"/>
            <a:ext cx="220663" cy="1527175"/>
          </a:xfrm>
          <a:prstGeom prst="rect">
            <a:avLst/>
          </a:prstGeom>
          <a:noFill/>
          <a:ln w="9525">
            <a:noFill/>
            <a:miter lim="800000"/>
            <a:headEnd/>
            <a:tailEnd/>
          </a:ln>
        </p:spPr>
        <p:txBody>
          <a:bodyPr wrap="none" lIns="109189" tIns="54594" rIns="109189" bIns="54594" anchor="ctr">
            <a:spAutoFit/>
          </a:bodyPr>
          <a:lstStyle/>
          <a:p>
            <a:endParaRPr lang="fr-FR"/>
          </a:p>
        </p:txBody>
      </p:sp>
      <p:sp>
        <p:nvSpPr>
          <p:cNvPr id="1068" name="Rectangle 302"/>
          <p:cNvSpPr>
            <a:spLocks noChangeArrowheads="1"/>
          </p:cNvSpPr>
          <p:nvPr/>
        </p:nvSpPr>
        <p:spPr bwMode="auto">
          <a:xfrm>
            <a:off x="0" y="21270913"/>
            <a:ext cx="220663" cy="1525587"/>
          </a:xfrm>
          <a:prstGeom prst="rect">
            <a:avLst/>
          </a:prstGeom>
          <a:noFill/>
          <a:ln w="9525">
            <a:noFill/>
            <a:miter lim="800000"/>
            <a:headEnd/>
            <a:tailEnd/>
          </a:ln>
        </p:spPr>
        <p:txBody>
          <a:bodyPr wrap="none" lIns="109189" tIns="54594" rIns="109189" bIns="54594" anchor="ctr">
            <a:spAutoFit/>
          </a:bodyPr>
          <a:lstStyle/>
          <a:p>
            <a:endParaRPr lang="fr-FR"/>
          </a:p>
        </p:txBody>
      </p:sp>
      <p:sp>
        <p:nvSpPr>
          <p:cNvPr id="1069" name="Rectangle 304"/>
          <p:cNvSpPr>
            <a:spLocks noChangeArrowheads="1"/>
          </p:cNvSpPr>
          <p:nvPr/>
        </p:nvSpPr>
        <p:spPr bwMode="auto">
          <a:xfrm flipH="1">
            <a:off x="220663" y="21245513"/>
            <a:ext cx="1060352" cy="1525587"/>
          </a:xfrm>
          <a:prstGeom prst="rect">
            <a:avLst/>
          </a:prstGeom>
          <a:noFill/>
          <a:ln w="9525">
            <a:noFill/>
            <a:miter lim="800000"/>
            <a:headEnd/>
            <a:tailEnd/>
          </a:ln>
        </p:spPr>
        <p:txBody>
          <a:bodyPr wrap="square" lIns="109189" tIns="54594" rIns="109189" bIns="54594" anchor="ctr">
            <a:spAutoFit/>
          </a:bodyPr>
          <a:lstStyle/>
          <a:p>
            <a:endParaRPr lang="fr-FR"/>
          </a:p>
        </p:txBody>
      </p:sp>
      <p:sp>
        <p:nvSpPr>
          <p:cNvPr id="1072" name="Rectangle 338"/>
          <p:cNvSpPr>
            <a:spLocks noChangeArrowheads="1"/>
          </p:cNvSpPr>
          <p:nvPr/>
        </p:nvSpPr>
        <p:spPr bwMode="auto">
          <a:xfrm>
            <a:off x="2235200" y="29537025"/>
            <a:ext cx="10207625" cy="1527175"/>
          </a:xfrm>
          <a:prstGeom prst="rect">
            <a:avLst/>
          </a:prstGeom>
          <a:noFill/>
          <a:ln w="9525">
            <a:noFill/>
            <a:miter lim="800000"/>
            <a:headEnd/>
            <a:tailEnd/>
          </a:ln>
        </p:spPr>
        <p:txBody>
          <a:bodyPr lIns="109189" tIns="54594" rIns="109189" bIns="54594" anchor="ctr">
            <a:spAutoFit/>
          </a:bodyPr>
          <a:lstStyle/>
          <a:p>
            <a:pPr eaLnBrk="0" hangingPunct="0"/>
            <a:r>
              <a:rPr lang="en-US" dirty="0" smtClean="0"/>
              <a:t> </a:t>
            </a:r>
            <a:endParaRPr lang="en-US" dirty="0"/>
          </a:p>
        </p:txBody>
      </p:sp>
      <p:sp>
        <p:nvSpPr>
          <p:cNvPr id="1074" name="Rectangle 344"/>
          <p:cNvSpPr>
            <a:spLocks noChangeArrowheads="1"/>
          </p:cNvSpPr>
          <p:nvPr/>
        </p:nvSpPr>
        <p:spPr bwMode="auto">
          <a:xfrm>
            <a:off x="0" y="20566063"/>
            <a:ext cx="220663" cy="1525587"/>
          </a:xfrm>
          <a:prstGeom prst="rect">
            <a:avLst/>
          </a:prstGeom>
          <a:solidFill>
            <a:srgbClr val="FFFFFF"/>
          </a:solidFill>
          <a:ln w="9525">
            <a:noFill/>
            <a:miter lim="800000"/>
            <a:headEnd/>
            <a:tailEnd/>
          </a:ln>
        </p:spPr>
        <p:txBody>
          <a:bodyPr wrap="none" lIns="109189" tIns="54594" rIns="109189" bIns="54594" anchor="ctr">
            <a:spAutoFit/>
          </a:bodyPr>
          <a:lstStyle/>
          <a:p>
            <a:endParaRPr lang="fr-FR"/>
          </a:p>
        </p:txBody>
      </p:sp>
      <p:sp>
        <p:nvSpPr>
          <p:cNvPr id="1101" name="Rectangle 498"/>
          <p:cNvSpPr>
            <a:spLocks noChangeArrowheads="1"/>
          </p:cNvSpPr>
          <p:nvPr/>
        </p:nvSpPr>
        <p:spPr bwMode="auto">
          <a:xfrm>
            <a:off x="44450" y="20123150"/>
            <a:ext cx="220663" cy="1525588"/>
          </a:xfrm>
          <a:prstGeom prst="rect">
            <a:avLst/>
          </a:prstGeom>
          <a:noFill/>
          <a:ln w="9525">
            <a:noFill/>
            <a:miter lim="800000"/>
            <a:headEnd/>
            <a:tailEnd/>
          </a:ln>
        </p:spPr>
        <p:txBody>
          <a:bodyPr wrap="none" lIns="109189" tIns="54594" rIns="109189" bIns="54594" anchor="ctr">
            <a:spAutoFit/>
          </a:bodyPr>
          <a:lstStyle/>
          <a:p>
            <a:endParaRPr lang="fr-FR"/>
          </a:p>
        </p:txBody>
      </p:sp>
      <p:pic>
        <p:nvPicPr>
          <p:cNvPr id="1102" name="Picture 101" descr="C:\Documents and Settings\DELL\Bureau\logo.GIF"/>
          <p:cNvPicPr>
            <a:picLocks noChangeAspect="1" noChangeArrowheads="1"/>
          </p:cNvPicPr>
          <p:nvPr/>
        </p:nvPicPr>
        <p:blipFill>
          <a:blip r:embed="rId5"/>
          <a:srcRect/>
          <a:stretch>
            <a:fillRect/>
          </a:stretch>
        </p:blipFill>
        <p:spPr bwMode="auto">
          <a:xfrm>
            <a:off x="0" y="758680"/>
            <a:ext cx="4638601" cy="3810000"/>
          </a:xfrm>
          <a:prstGeom prst="rect">
            <a:avLst/>
          </a:prstGeom>
          <a:noFill/>
          <a:ln w="9525">
            <a:noFill/>
            <a:miter lim="800000"/>
            <a:headEnd/>
            <a:tailEnd/>
          </a:ln>
        </p:spPr>
      </p:pic>
      <p:sp>
        <p:nvSpPr>
          <p:cNvPr id="1105" name="Rectangle 215"/>
          <p:cNvSpPr>
            <a:spLocks noChangeArrowheads="1"/>
          </p:cNvSpPr>
          <p:nvPr/>
        </p:nvSpPr>
        <p:spPr bwMode="auto">
          <a:xfrm>
            <a:off x="0" y="0"/>
            <a:ext cx="30279975" cy="0"/>
          </a:xfrm>
          <a:prstGeom prst="rect">
            <a:avLst/>
          </a:prstGeom>
          <a:noFill/>
          <a:ln w="9525">
            <a:noFill/>
            <a:miter lim="800000"/>
            <a:headEnd/>
            <a:tailEnd/>
          </a:ln>
        </p:spPr>
        <p:txBody>
          <a:bodyPr wrap="none" anchor="ctr">
            <a:spAutoFit/>
          </a:bodyPr>
          <a:lstStyle/>
          <a:p>
            <a:endParaRPr lang="fr-FR"/>
          </a:p>
        </p:txBody>
      </p:sp>
      <p:sp>
        <p:nvSpPr>
          <p:cNvPr id="1106" name="Rectangle 217"/>
          <p:cNvSpPr>
            <a:spLocks noChangeArrowheads="1"/>
          </p:cNvSpPr>
          <p:nvPr/>
        </p:nvSpPr>
        <p:spPr bwMode="auto">
          <a:xfrm>
            <a:off x="0" y="0"/>
            <a:ext cx="30279975" cy="0"/>
          </a:xfrm>
          <a:prstGeom prst="rect">
            <a:avLst/>
          </a:prstGeom>
          <a:noFill/>
          <a:ln w="9525">
            <a:noFill/>
            <a:miter lim="800000"/>
            <a:headEnd/>
            <a:tailEnd/>
          </a:ln>
        </p:spPr>
        <p:txBody>
          <a:bodyPr wrap="none" anchor="ctr">
            <a:spAutoFit/>
          </a:bodyPr>
          <a:lstStyle/>
          <a:p>
            <a:endParaRPr lang="fr-FR"/>
          </a:p>
        </p:txBody>
      </p:sp>
      <p:sp>
        <p:nvSpPr>
          <p:cNvPr id="1107" name="Rectangle 219"/>
          <p:cNvSpPr>
            <a:spLocks noChangeArrowheads="1"/>
          </p:cNvSpPr>
          <p:nvPr/>
        </p:nvSpPr>
        <p:spPr bwMode="auto">
          <a:xfrm>
            <a:off x="0" y="0"/>
            <a:ext cx="30279975" cy="0"/>
          </a:xfrm>
          <a:prstGeom prst="rect">
            <a:avLst/>
          </a:prstGeom>
          <a:noFill/>
          <a:ln w="9525">
            <a:noFill/>
            <a:miter lim="800000"/>
            <a:headEnd/>
            <a:tailEnd/>
          </a:ln>
        </p:spPr>
        <p:txBody>
          <a:bodyPr wrap="none" anchor="ctr">
            <a:spAutoFit/>
          </a:bodyPr>
          <a:lstStyle/>
          <a:p>
            <a:endParaRPr lang="fr-FR"/>
          </a:p>
        </p:txBody>
      </p:sp>
      <p:sp>
        <p:nvSpPr>
          <p:cNvPr id="172" name="Rectangle 153"/>
          <p:cNvSpPr>
            <a:spLocks noChangeArrowheads="1"/>
          </p:cNvSpPr>
          <p:nvPr/>
        </p:nvSpPr>
        <p:spPr bwMode="auto">
          <a:xfrm>
            <a:off x="16854499" y="18763186"/>
            <a:ext cx="12600000" cy="640812"/>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wrap="square" lIns="217929" tIns="0" rIns="109189" bIns="85975" anchor="ctr">
            <a:spAutoFit/>
          </a:bodyPr>
          <a:lstStyle/>
          <a:p>
            <a:pPr algn="ctr" eaLnBrk="0" hangingPunct="0"/>
            <a:r>
              <a:rPr lang="fr-FR" sz="3200" b="1" dirty="0" smtClean="0"/>
              <a:t>Figure  3b</a:t>
            </a:r>
            <a:r>
              <a:rPr lang="fr-FR" sz="3600" i="1" dirty="0" smtClean="0"/>
              <a:t>: </a:t>
            </a:r>
            <a:r>
              <a:rPr lang="fr-FR" sz="3200" i="1" dirty="0" smtClean="0"/>
              <a:t>Fonctionnement</a:t>
            </a:r>
            <a:r>
              <a:rPr lang="fr-FR" sz="2900" i="1" dirty="0" smtClean="0"/>
              <a:t> sans jeu</a:t>
            </a:r>
            <a:endParaRPr lang="fr-FR" sz="2900" b="1" u="sng" dirty="0">
              <a:solidFill>
                <a:srgbClr val="FF0000"/>
              </a:solidFill>
            </a:endParaRPr>
          </a:p>
        </p:txBody>
      </p:sp>
      <p:pic>
        <p:nvPicPr>
          <p:cNvPr id="173" name="Picture 101" descr="C:\Documents and Settings\DELL\Bureau\logo.GIF"/>
          <p:cNvPicPr>
            <a:picLocks noChangeAspect="1" noChangeArrowheads="1"/>
          </p:cNvPicPr>
          <p:nvPr/>
        </p:nvPicPr>
        <p:blipFill>
          <a:blip r:embed="rId5"/>
          <a:srcRect/>
          <a:stretch>
            <a:fillRect/>
          </a:stretch>
        </p:blipFill>
        <p:spPr bwMode="auto">
          <a:xfrm>
            <a:off x="25998564" y="544366"/>
            <a:ext cx="4281412" cy="3838702"/>
          </a:xfrm>
          <a:prstGeom prst="rect">
            <a:avLst/>
          </a:prstGeom>
          <a:noFill/>
          <a:ln w="9525">
            <a:noFill/>
            <a:miter lim="800000"/>
            <a:headEnd/>
            <a:tailEnd/>
          </a:ln>
        </p:spPr>
      </p:pic>
      <p:sp>
        <p:nvSpPr>
          <p:cNvPr id="5" name="Rectangle 13"/>
          <p:cNvSpPr>
            <a:spLocks noChangeArrowheads="1"/>
          </p:cNvSpPr>
          <p:nvPr/>
        </p:nvSpPr>
        <p:spPr bwMode="auto">
          <a:xfrm>
            <a:off x="1132896" y="18308136"/>
            <a:ext cx="14400000" cy="3082855"/>
          </a:xfrm>
          <a:prstGeom prst="rect">
            <a:avLst/>
          </a:prstGeom>
          <a:ln w="9525">
            <a:noFill/>
            <a:miter lim="800000"/>
            <a:headEnd/>
            <a:tailEnd/>
          </a:ln>
          <a:effectLst/>
        </p:spPr>
        <p:style>
          <a:lnRef idx="0">
            <a:scrgbClr r="0" g="0" b="0"/>
          </a:lnRef>
          <a:fillRef idx="1001">
            <a:schemeClr val="lt2"/>
          </a:fillRef>
          <a:effectRef idx="0">
            <a:scrgbClr r="0" g="0" b="0"/>
          </a:effectRef>
          <a:fontRef idx="major"/>
        </p:style>
        <p:txBody>
          <a:bodyPr vert="horz" wrap="square" lIns="180918" tIns="126960" rIns="91440" bIns="0" numCol="1" anchor="ctr" anchorCtr="0" compatLnSpc="1">
            <a:prstTxWarp prst="textNoShape">
              <a:avLst/>
            </a:prstTxWarp>
            <a:spAutoFit/>
          </a:bodyPr>
          <a:lstStyle/>
          <a:p>
            <a:pPr marL="0" marR="0" lvl="0" indent="180975" algn="justLow" defTabSz="914400" rtl="0" eaLnBrk="1" fontAlgn="base" latinLnBrk="0" hangingPunct="1">
              <a:lnSpc>
                <a:spcPct val="100000"/>
              </a:lnSpc>
              <a:spcBef>
                <a:spcPct val="0"/>
              </a:spcBef>
              <a:spcAft>
                <a:spcPct val="0"/>
              </a:spcAft>
              <a:buClrTx/>
              <a:buSzTx/>
              <a:tabLst/>
            </a:pPr>
            <a:r>
              <a:rPr kumimoji="0" lang="fr-F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Définition d’un engrenage</a:t>
            </a:r>
          </a:p>
          <a:p>
            <a:pPr marL="0" marR="0" lvl="0" indent="180975" algn="justLow" defTabSz="914400" rtl="0" eaLnBrk="0" fontAlgn="base" latinLnBrk="0" hangingPunct="0">
              <a:lnSpc>
                <a:spcPct val="100000"/>
              </a:lnSpc>
              <a:spcBef>
                <a:spcPct val="0"/>
              </a:spcBef>
              <a:spcAft>
                <a:spcPct val="0"/>
              </a:spcAft>
              <a:buClrTx/>
              <a:buSzTx/>
              <a:buFontTx/>
              <a:buNone/>
              <a:tabLst/>
            </a:pPr>
            <a:r>
              <a:rPr kumimoji="0" lang="fr-FR" sz="32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Un engrenage est un mécanisme composé de deux roues dentées mobiles autour d'axes de position fixe et dont l'une entraîne l'autre par l'action de dents successivement en contact et on dit que les deux roues sont conjuguées. La plus petite roue est appelée pignon, la plus grande est la roue. </a:t>
            </a:r>
          </a:p>
          <a:p>
            <a:pPr marL="0" marR="0" lvl="0" indent="180975" algn="justLow" defTabSz="914400" rtl="0" eaLnBrk="0" fontAlgn="base" latinLnBrk="0" hangingPunct="0">
              <a:lnSpc>
                <a:spcPct val="100000"/>
              </a:lnSpc>
              <a:spcBef>
                <a:spcPct val="0"/>
              </a:spcBef>
              <a:spcAft>
                <a:spcPct val="0"/>
              </a:spcAft>
              <a:buClrTx/>
              <a:buSzTx/>
              <a:buFontTx/>
              <a:buNone/>
              <a:tabLst/>
            </a:pPr>
            <a:r>
              <a:rPr kumimoji="0" lang="fr-FR" sz="32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Il existe quatre types d'engrenages différents</a:t>
            </a:r>
            <a:r>
              <a:rPr kumimoji="0" lang="fr-FR" sz="3200" b="1" i="0" u="none" strike="noStrike" cap="none" normalizeH="0" baseline="0" dirty="0" smtClean="0">
                <a:ln>
                  <a:noFill/>
                </a:ln>
                <a:solidFill>
                  <a:srgbClr val="000000"/>
                </a:solidFill>
                <a:effectLst/>
                <a:latin typeface="Arial" pitchFamily="34" charset="0"/>
                <a:ea typeface="Calibri" pitchFamily="34" charset="0"/>
                <a:cs typeface="Arial" pitchFamily="34" charset="0"/>
              </a:rPr>
              <a:t>.</a:t>
            </a:r>
            <a:endParaRPr kumimoji="0" lang="fr-F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76" name="Image 175"/>
          <p:cNvPicPr/>
          <p:nvPr/>
        </p:nvPicPr>
        <p:blipFill>
          <a:blip r:embed="rId6"/>
          <a:srcRect/>
          <a:stretch>
            <a:fillRect/>
          </a:stretch>
        </p:blipFill>
        <p:spPr bwMode="auto">
          <a:xfrm>
            <a:off x="2032896" y="21891057"/>
            <a:ext cx="12600000" cy="3940043"/>
          </a:xfrm>
          <a:prstGeom prst="rect">
            <a:avLst/>
          </a:prstGeom>
          <a:noFill/>
          <a:ln w="9525">
            <a:noFill/>
            <a:miter lim="800000"/>
            <a:headEnd/>
            <a:tailEnd/>
          </a:ln>
        </p:spPr>
      </p:pic>
      <p:sp>
        <p:nvSpPr>
          <p:cNvPr id="178" name="Rectangle 177"/>
          <p:cNvSpPr/>
          <p:nvPr/>
        </p:nvSpPr>
        <p:spPr>
          <a:xfrm>
            <a:off x="1132896" y="26331166"/>
            <a:ext cx="14400000" cy="600164"/>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lvl="0" algn="ctr"/>
            <a:r>
              <a:rPr lang="fr-FR" sz="3300" b="1" dirty="0" smtClean="0"/>
              <a:t>Figure</a:t>
            </a:r>
            <a:r>
              <a:rPr lang="fr-FR" sz="3300" b="1" dirty="0" smtClean="0">
                <a:solidFill>
                  <a:srgbClr val="000000"/>
                </a:solidFill>
              </a:rPr>
              <a:t>  1 : </a:t>
            </a:r>
            <a:r>
              <a:rPr lang="fr-FR" sz="3300" i="1" dirty="0" smtClean="0">
                <a:solidFill>
                  <a:srgbClr val="000000"/>
                </a:solidFill>
              </a:rPr>
              <a:t>différents Types  </a:t>
            </a:r>
            <a:r>
              <a:rPr lang="fr-FR" sz="3200" i="1" dirty="0" smtClean="0">
                <a:solidFill>
                  <a:srgbClr val="000000"/>
                </a:solidFill>
              </a:rPr>
              <a:t>d'engrenages</a:t>
            </a:r>
            <a:endParaRPr lang="fr-FR" sz="3200" b="1" dirty="0">
              <a:solidFill>
                <a:srgbClr val="000000"/>
              </a:solidFill>
            </a:endParaRPr>
          </a:p>
        </p:txBody>
      </p:sp>
      <p:sp>
        <p:nvSpPr>
          <p:cNvPr id="7" name="Rectangle 15"/>
          <p:cNvSpPr>
            <a:spLocks noChangeArrowheads="1"/>
          </p:cNvSpPr>
          <p:nvPr/>
        </p:nvSpPr>
        <p:spPr bwMode="auto">
          <a:xfrm>
            <a:off x="1132896" y="27617050"/>
            <a:ext cx="14400000" cy="4560182"/>
          </a:xfrm>
          <a:prstGeom prst="rect">
            <a:avLst/>
          </a:prstGeom>
          <a:ln w="9525">
            <a:noFill/>
            <a:miter lim="800000"/>
            <a:headEnd/>
            <a:tailEnd/>
          </a:ln>
          <a:effectLst/>
        </p:spPr>
        <p:style>
          <a:lnRef idx="0">
            <a:scrgbClr r="0" g="0" b="0"/>
          </a:lnRef>
          <a:fillRef idx="1001">
            <a:schemeClr val="lt2"/>
          </a:fillRef>
          <a:effectRef idx="0">
            <a:scrgbClr r="0" g="0" b="0"/>
          </a:effectRef>
          <a:fontRef idx="major"/>
        </p:style>
        <p:txBody>
          <a:bodyPr vert="horz" wrap="square" lIns="90459" tIns="126960" rIns="91440" bIns="0" numCol="1" anchor="ctr" anchorCtr="0" compatLnSpc="1">
            <a:prstTxWarp prst="textNoShape">
              <a:avLst/>
            </a:prstTxWarp>
            <a:spAutoFit/>
          </a:bodyPr>
          <a:lstStyle/>
          <a:p>
            <a:pPr marL="0" marR="0" lvl="0" indent="0" algn="justLow" defTabSz="914400" rtl="0" eaLnBrk="1" fontAlgn="base" latinLnBrk="0" hangingPunct="1">
              <a:spcBef>
                <a:spcPct val="0"/>
              </a:spcBef>
              <a:spcAft>
                <a:spcPct val="0"/>
              </a:spcAft>
              <a:buClrTx/>
              <a:buSzTx/>
              <a:tabLst/>
            </a:pPr>
            <a:r>
              <a:rPr kumimoji="0" lang="fr-F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Géométrie et technologie</a:t>
            </a:r>
          </a:p>
          <a:p>
            <a:pPr marL="0" marR="0" lvl="0" indent="0" algn="justLow" defTabSz="914400" rtl="0" eaLnBrk="0" fontAlgn="base" latinLnBrk="0" hangingPunct="0">
              <a:spcBef>
                <a:spcPct val="0"/>
              </a:spcBef>
              <a:spcAft>
                <a:spcPct val="0"/>
              </a:spcAft>
              <a:buClrTx/>
              <a:buSzTx/>
              <a:buFontTx/>
              <a:buNone/>
              <a:tabLst/>
            </a:pPr>
            <a:r>
              <a:rPr kumimoji="0" lang="fr-FR" sz="32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    </a:t>
            </a:r>
          </a:p>
          <a:p>
            <a:pPr marL="0" marR="0" lvl="0" indent="0" algn="justLow" defTabSz="914400" rtl="0" eaLnBrk="0" fontAlgn="base" latinLnBrk="0" hangingPunct="0">
              <a:spcBef>
                <a:spcPct val="0"/>
              </a:spcBef>
              <a:spcAft>
                <a:spcPct val="0"/>
              </a:spcAft>
              <a:buClrTx/>
              <a:buSzTx/>
              <a:buFontTx/>
              <a:buNone/>
              <a:tabLst/>
            </a:pPr>
            <a:r>
              <a:rPr lang="fr-FR" sz="3200" dirty="0" smtClean="0">
                <a:solidFill>
                  <a:srgbClr val="000000"/>
                </a:solidFill>
                <a:latin typeface="Arial" pitchFamily="34" charset="0"/>
                <a:ea typeface="Calibri" pitchFamily="34" charset="0"/>
                <a:cs typeface="Arial" pitchFamily="34" charset="0"/>
              </a:rPr>
              <a:t>      </a:t>
            </a:r>
            <a:r>
              <a:rPr kumimoji="0" lang="fr-FR" sz="32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La géométrie et la technologie d’obtention diffèrent d’une roue dentée à une autre Par Exemple dans le cas des roues à denture droite, les surfaces primitives sont des cylindres droits.  </a:t>
            </a:r>
            <a:r>
              <a:rPr kumimoji="0" lang="fr-FR" sz="3200" b="0" i="0" u="none" strike="noStrike" cap="none" normalizeH="0" baseline="0" dirty="0" smtClean="0">
                <a:ln>
                  <a:noFill/>
                </a:ln>
                <a:solidFill>
                  <a:schemeClr val="tx1"/>
                </a:solidFill>
                <a:effectLst/>
                <a:latin typeface="Arial" pitchFamily="34" charset="0"/>
                <a:ea typeface="Calibri" pitchFamily="34" charset="0"/>
                <a:cs typeface="Arial" pitchFamily="34" charset="0"/>
              </a:rPr>
              <a:t>Les engrenages sont utilisés dans toutes les branches de la mécanique pour transmettre des mouvements, de l'horlogerie jusqu'au réducteur de l'industrie lourde. La transmission se fait avec un très bon rendement énergétique. La variation de vitesse obtenue entre l'entrée et la sortie ne dépend que du nombre de dents des pièces en contact.</a:t>
            </a:r>
            <a:endParaRPr kumimoji="0" lang="fr-FR"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3" name="Rectangle 12"/>
          <p:cNvSpPr>
            <a:spLocks noChangeArrowheads="1"/>
          </p:cNvSpPr>
          <p:nvPr/>
        </p:nvSpPr>
        <p:spPr bwMode="auto">
          <a:xfrm>
            <a:off x="1132896" y="32963947"/>
            <a:ext cx="14400000" cy="2554545"/>
          </a:xfrm>
          <a:prstGeom prst="rect">
            <a:avLst/>
          </a:prstGeom>
          <a:ln w="9525">
            <a:noFill/>
            <a:miter lim="800000"/>
            <a:headEnd/>
            <a:tailEnd/>
          </a:ln>
          <a:effectLst/>
        </p:spPr>
        <p:style>
          <a:lnRef idx="0">
            <a:scrgbClr r="0" g="0" b="0"/>
          </a:lnRef>
          <a:fillRef idx="1001">
            <a:schemeClr val="lt2"/>
          </a:fillRef>
          <a:effectRef idx="0">
            <a:scrgbClr r="0" g="0" b="0"/>
          </a:effectRef>
          <a:fontRef idx="major"/>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3200" b="1" i="0" u="none" strike="noStrike" cap="none" normalizeH="0" baseline="0" dirty="0" smtClean="0">
                <a:ln>
                  <a:noFill/>
                </a:ln>
                <a:solidFill>
                  <a:srgbClr val="FF0000"/>
                </a:solidFill>
                <a:effectLst/>
                <a:latin typeface="Arial" pitchFamily="34" charset="0"/>
                <a:ea typeface="Calibri" pitchFamily="34" charset="0"/>
                <a:cs typeface="Arial" pitchFamily="34" charset="0"/>
              </a:rPr>
              <a:t>Interférences</a:t>
            </a:r>
            <a:endParaRPr kumimoji="0" lang="fr-F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3200" b="0" i="0" u="none" strike="noStrike" cap="none" normalizeH="0" baseline="0" dirty="0" smtClean="0">
                <a:ln>
                  <a:noFill/>
                </a:ln>
                <a:solidFill>
                  <a:schemeClr val="tx1"/>
                </a:solidFill>
                <a:effectLst/>
                <a:latin typeface="Arial" pitchFamily="34" charset="0"/>
                <a:ea typeface="Calibri" pitchFamily="34" charset="0"/>
                <a:cs typeface="Arial" pitchFamily="34" charset="0"/>
              </a:rPr>
              <a:t>Pour avoir un engrènement correct, il faut que le point de contact  des profils des dents reste sur la ligne de pression</a:t>
            </a:r>
            <a:endParaRPr kumimoji="0" lang="fr-F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3200" b="0" i="0" u="none" strike="noStrike" cap="none" normalizeH="0" baseline="0" dirty="0" smtClean="0">
                <a:ln>
                  <a:noFill/>
                </a:ln>
                <a:solidFill>
                  <a:schemeClr val="tx1"/>
                </a:solidFill>
                <a:effectLst/>
                <a:latin typeface="Arial" pitchFamily="34" charset="0"/>
                <a:ea typeface="Calibri" pitchFamily="34" charset="0"/>
                <a:cs typeface="Arial" pitchFamily="34" charset="0"/>
              </a:rPr>
              <a:t>Le mouvement se fait sans interférence, si le point de contact se fait au delà du cercle de base</a:t>
            </a:r>
            <a:endParaRPr kumimoji="0" lang="fr-F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59" name="Image 58"/>
          <p:cNvPicPr/>
          <p:nvPr/>
        </p:nvPicPr>
        <p:blipFill>
          <a:blip r:embed="rId7"/>
          <a:srcRect/>
          <a:stretch>
            <a:fillRect/>
          </a:stretch>
        </p:blipFill>
        <p:spPr bwMode="auto">
          <a:xfrm>
            <a:off x="4118054" y="35892905"/>
            <a:ext cx="8429684" cy="3571900"/>
          </a:xfrm>
          <a:prstGeom prst="rect">
            <a:avLst/>
          </a:prstGeom>
          <a:noFill/>
          <a:ln w="9525">
            <a:noFill/>
            <a:miter lim="800000"/>
            <a:headEnd/>
            <a:tailEnd/>
          </a:ln>
        </p:spPr>
      </p:pic>
      <p:sp>
        <p:nvSpPr>
          <p:cNvPr id="8" name="Rectangle 13"/>
          <p:cNvSpPr>
            <a:spLocks noChangeArrowheads="1"/>
          </p:cNvSpPr>
          <p:nvPr/>
        </p:nvSpPr>
        <p:spPr bwMode="auto">
          <a:xfrm>
            <a:off x="1132896" y="39821995"/>
            <a:ext cx="14400000" cy="584775"/>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449263" algn="ctr" defTabSz="914400" rtl="0" eaLnBrk="1" fontAlgn="base" latinLnBrk="0" hangingPunct="1">
              <a:lnSpc>
                <a:spcPct val="100000"/>
              </a:lnSpc>
              <a:spcBef>
                <a:spcPct val="0"/>
              </a:spcBef>
              <a:spcAft>
                <a:spcPct val="0"/>
              </a:spcAft>
              <a:buClrTx/>
              <a:buSzTx/>
              <a:buFontTx/>
              <a:buNone/>
              <a:tabLst/>
            </a:pPr>
            <a:r>
              <a:rPr kumimoji="0" lang="fr-FR" sz="3200" b="1" i="0" u="none" strike="noStrike" cap="none" normalizeH="0" baseline="0" dirty="0" smtClean="0">
                <a:ln>
                  <a:noFill/>
                </a:ln>
                <a:solidFill>
                  <a:schemeClr val="tx1"/>
                </a:solidFill>
                <a:effectLst/>
                <a:latin typeface="Calibri" pitchFamily="34" charset="0"/>
                <a:ea typeface="Calibri" pitchFamily="34" charset="0"/>
                <a:cs typeface="TimesNewRomanPS-BoldMT" charset="0"/>
              </a:rPr>
              <a:t>Figure 2 : </a:t>
            </a:r>
            <a:r>
              <a:rPr kumimoji="0" lang="fr-FR" sz="3200" b="0" i="1" u="none" strike="noStrike" cap="none" normalizeH="0" baseline="0" dirty="0" smtClean="0">
                <a:ln>
                  <a:noFill/>
                </a:ln>
                <a:solidFill>
                  <a:schemeClr val="tx1"/>
                </a:solidFill>
                <a:effectLst/>
                <a:latin typeface="Calibri" pitchFamily="34" charset="0"/>
                <a:ea typeface="Calibri" pitchFamily="34" charset="0"/>
                <a:cs typeface="TimesNewRomanPS-BoldMT" charset="0"/>
              </a:rPr>
              <a:t>Fonctionnement sans interférence</a:t>
            </a:r>
            <a:endParaRPr kumimoji="0" lang="fr-FR"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1038" name="Rectangle 14"/>
          <p:cNvSpPr>
            <a:spLocks noChangeArrowheads="1"/>
          </p:cNvSpPr>
          <p:nvPr/>
        </p:nvSpPr>
        <p:spPr bwMode="auto">
          <a:xfrm>
            <a:off x="16854499" y="7759604"/>
            <a:ext cx="12600000" cy="2062103"/>
          </a:xfrm>
          <a:prstGeom prst="rect">
            <a:avLst/>
          </a:prstGeom>
          <a:ln>
            <a:headEnd/>
            <a:tailEnd/>
          </a:ln>
        </p:spPr>
        <p:style>
          <a:lnRef idx="1">
            <a:schemeClr val="accent1"/>
          </a:lnRef>
          <a:fillRef idx="1001">
            <a:schemeClr val="lt2"/>
          </a:fillRef>
          <a:effectRef idx="1">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180975" algn="l" defTabSz="914400" rtl="0" eaLnBrk="1" fontAlgn="base" latinLnBrk="0" hangingPunct="1">
              <a:lnSpc>
                <a:spcPct val="100000"/>
              </a:lnSpc>
              <a:spcBef>
                <a:spcPct val="0"/>
              </a:spcBef>
              <a:spcAft>
                <a:spcPct val="0"/>
              </a:spcAft>
              <a:buClrTx/>
              <a:buSzTx/>
              <a:buFontTx/>
              <a:buNone/>
              <a:tabLst/>
            </a:pPr>
            <a:r>
              <a:rPr kumimoji="0" lang="fr-FR" sz="3200" b="1" i="0" u="none" strike="noStrike" cap="none" normalizeH="0" baseline="0" dirty="0" smtClean="0">
                <a:ln>
                  <a:noFill/>
                </a:ln>
                <a:solidFill>
                  <a:srgbClr val="FF0000"/>
                </a:solidFill>
                <a:effectLst/>
                <a:latin typeface="Arial" pitchFamily="34" charset="0"/>
                <a:ea typeface="Calibri" pitchFamily="34" charset="0"/>
                <a:cs typeface="Arial" pitchFamily="34" charset="0"/>
              </a:rPr>
              <a:t>Fonctionnement avec jeu</a:t>
            </a:r>
            <a:r>
              <a:rPr kumimoji="0" lang="fr-FR" sz="32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a:t>
            </a:r>
            <a:endParaRPr kumimoji="0" lang="fr-F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180975" algn="just" defTabSz="914400" rtl="0" eaLnBrk="0" fontAlgn="base" latinLnBrk="0" hangingPunct="0">
              <a:lnSpc>
                <a:spcPct val="100000"/>
              </a:lnSpc>
              <a:spcBef>
                <a:spcPct val="0"/>
              </a:spcBef>
              <a:spcAft>
                <a:spcPct val="0"/>
              </a:spcAft>
              <a:buClrTx/>
              <a:buSzTx/>
              <a:buFontTx/>
              <a:buNone/>
              <a:tabLst/>
            </a:pPr>
            <a:r>
              <a:rPr kumimoji="0" lang="fr-FR" sz="32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Le jeu B est nécessaire pour le bon fonctionnement des engrenages. Il permet une bonne lubrification et évite le blocage en cas de dilatation due à une variation de température.</a:t>
            </a:r>
            <a:endParaRPr kumimoji="0" lang="fr-FR"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9" name="Rectangle 15"/>
          <p:cNvSpPr>
            <a:spLocks noChangeArrowheads="1"/>
          </p:cNvSpPr>
          <p:nvPr/>
        </p:nvSpPr>
        <p:spPr bwMode="auto">
          <a:xfrm>
            <a:off x="16854499" y="13677817"/>
            <a:ext cx="12600000" cy="584775"/>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449263" algn="ctr" defTabSz="914400" rtl="0" eaLnBrk="1" fontAlgn="base" latinLnBrk="0" hangingPunct="1">
              <a:lnSpc>
                <a:spcPct val="100000"/>
              </a:lnSpc>
              <a:spcBef>
                <a:spcPct val="0"/>
              </a:spcBef>
              <a:spcAft>
                <a:spcPct val="0"/>
              </a:spcAft>
              <a:buClrTx/>
              <a:buSzTx/>
              <a:buFontTx/>
              <a:buNone/>
              <a:tabLst/>
            </a:pPr>
            <a:r>
              <a:rPr kumimoji="0" lang="fr-FR" sz="3200" b="1" i="0" u="none" strike="noStrike" cap="none" normalizeH="0" baseline="0" dirty="0" smtClean="0">
                <a:ln>
                  <a:noFill/>
                </a:ln>
                <a:solidFill>
                  <a:schemeClr val="tx1"/>
                </a:solidFill>
                <a:effectLst/>
                <a:latin typeface="Calibri" pitchFamily="34" charset="0"/>
                <a:ea typeface="Calibri" pitchFamily="34" charset="0"/>
                <a:cs typeface="TimesNewRomanPS-BoldMT"/>
              </a:rPr>
              <a:t>Figure 3a: </a:t>
            </a:r>
            <a:r>
              <a:rPr kumimoji="0" lang="fr-FR" sz="3200" b="0" i="1" u="none" strike="noStrike" cap="none" normalizeH="0" baseline="0" dirty="0" smtClean="0">
                <a:ln>
                  <a:noFill/>
                </a:ln>
                <a:solidFill>
                  <a:schemeClr val="tx1"/>
                </a:solidFill>
                <a:effectLst/>
                <a:latin typeface="Calibri" pitchFamily="34" charset="0"/>
                <a:ea typeface="Calibri" pitchFamily="34" charset="0"/>
                <a:cs typeface="TimesNewRomanPS-BoldMT"/>
              </a:rPr>
              <a:t>Fonctionnement avec jeu</a:t>
            </a:r>
            <a:endParaRPr kumimoji="0" lang="fr-FR"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1040" name="Rectangle 16"/>
          <p:cNvSpPr>
            <a:spLocks noChangeArrowheads="1"/>
          </p:cNvSpPr>
          <p:nvPr/>
        </p:nvSpPr>
        <p:spPr bwMode="white">
          <a:xfrm>
            <a:off x="16854499" y="19832626"/>
            <a:ext cx="12600000" cy="3539430"/>
          </a:xfrm>
          <a:prstGeom prst="rect">
            <a:avLst/>
          </a:prstGeom>
          <a:ln>
            <a:headEnd/>
            <a:tailEnd/>
          </a:ln>
        </p:spPr>
        <p:style>
          <a:lnRef idx="2">
            <a:schemeClr val="accent1"/>
          </a:lnRef>
          <a:fillRef idx="1001">
            <a:schemeClr val="lt2"/>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lvl="0" indent="180975"/>
            <a:r>
              <a:rPr kumimoji="0" lang="fr-FR" sz="3200" b="1" i="0" u="none" strike="noStrike" cap="none" normalizeH="0" baseline="0" dirty="0" smtClean="0">
                <a:ln>
                  <a:noFill/>
                </a:ln>
                <a:solidFill>
                  <a:srgbClr val="FF0000"/>
                </a:solidFill>
                <a:effectLst/>
                <a:latin typeface="Arial" pitchFamily="34" charset="0"/>
                <a:ea typeface="Calibri" pitchFamily="34" charset="0"/>
                <a:cs typeface="Arial" pitchFamily="34" charset="0"/>
              </a:rPr>
              <a:t>Calcul des roues dentées à denture droite</a:t>
            </a:r>
            <a:endParaRPr kumimoji="0" lang="fr-FR" sz="3200" b="0" i="0" u="none" strike="noStrike" cap="none" normalizeH="0" baseline="0" dirty="0" smtClean="0">
              <a:ln>
                <a:noFill/>
              </a:ln>
              <a:solidFill>
                <a:srgbClr val="FF0000"/>
              </a:solidFill>
              <a:effectLst/>
              <a:latin typeface="Arial" pitchFamily="34" charset="0"/>
              <a:cs typeface="Arial" pitchFamily="34" charset="0"/>
            </a:endParaRPr>
          </a:p>
          <a:p>
            <a:pPr lvl="0" indent="180975" algn="just" eaLnBrk="0" hangingPunct="0"/>
            <a:r>
              <a:rPr lang="fr-FR" sz="3200" dirty="0" smtClean="0">
                <a:solidFill>
                  <a:schemeClr val="tx1"/>
                </a:solidFill>
                <a:latin typeface="Arial" pitchFamily="34" charset="0"/>
                <a:ea typeface="Calibri" pitchFamily="34" charset="0"/>
                <a:cs typeface="Arial" pitchFamily="34" charset="0"/>
              </a:rPr>
              <a:t>Les normes ISO </a:t>
            </a:r>
            <a:r>
              <a:rPr kumimoji="0" lang="fr-FR" sz="3200" b="0" i="0" u="none" strike="noStrike" cap="none" normalizeH="0" baseline="0" dirty="0" smtClean="0">
                <a:ln>
                  <a:noFill/>
                </a:ln>
                <a:solidFill>
                  <a:schemeClr val="tx1"/>
                </a:solidFill>
                <a:effectLst/>
                <a:latin typeface="Arial" pitchFamily="34" charset="0"/>
                <a:ea typeface="Calibri" pitchFamily="34" charset="0"/>
                <a:cs typeface="Arial" pitchFamily="34" charset="0"/>
              </a:rPr>
              <a:t>présentent certaines formules de calcul</a:t>
            </a:r>
            <a:r>
              <a:rPr kumimoji="0" lang="fr-FR" sz="3200" b="0" i="0" u="none" strike="noStrike" cap="none" normalizeH="0" dirty="0" smtClean="0">
                <a:ln>
                  <a:noFill/>
                </a:ln>
                <a:solidFill>
                  <a:schemeClr val="tx1"/>
                </a:solidFill>
                <a:effectLst/>
                <a:latin typeface="Arial" pitchFamily="34" charset="0"/>
                <a:ea typeface="Calibri" pitchFamily="34" charset="0"/>
                <a:cs typeface="Arial" pitchFamily="34" charset="0"/>
              </a:rPr>
              <a:t> connues</a:t>
            </a:r>
            <a:r>
              <a:rPr kumimoji="0" lang="fr-FR" sz="32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Dans la désignation des diamètres, la lettre minuscule d est utilisée pour le pignon et la lettre majuscule D est utilisée pour la roue.</a:t>
            </a:r>
            <a:r>
              <a:rPr lang="fr-FR" sz="3200" dirty="0" smtClean="0">
                <a:latin typeface="Arial" pitchFamily="34" charset="0"/>
                <a:ea typeface="Calibri" pitchFamily="34" charset="0"/>
                <a:cs typeface="Arial" pitchFamily="34" charset="0"/>
              </a:rPr>
              <a:t> </a:t>
            </a:r>
            <a:r>
              <a:rPr kumimoji="0" lang="fr-FR" sz="3200" b="0" i="0" u="none" strike="noStrike" cap="none" normalizeH="0" baseline="0" dirty="0" smtClean="0">
                <a:ln>
                  <a:noFill/>
                </a:ln>
                <a:solidFill>
                  <a:schemeClr val="tx1"/>
                </a:solidFill>
                <a:effectLst/>
                <a:latin typeface="Arial" pitchFamily="34" charset="0"/>
                <a:ea typeface="Calibri" pitchFamily="34" charset="0"/>
                <a:cs typeface="Arial" pitchFamily="34" charset="0"/>
              </a:rPr>
              <a:t>Le pignon désigne généralement l'élément ayant le plus petit nombre de dents. La roue désigne quand à elle l'élément ayant le plus grand nombre de dents</a:t>
            </a:r>
            <a:endParaRPr kumimoji="0" lang="fr-FR"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10" name="Rectangle 17"/>
          <p:cNvSpPr>
            <a:spLocks noChangeArrowheads="1"/>
          </p:cNvSpPr>
          <p:nvPr/>
        </p:nvSpPr>
        <p:spPr bwMode="auto">
          <a:xfrm>
            <a:off x="16854499" y="23819032"/>
            <a:ext cx="12600000" cy="3046988"/>
          </a:xfrm>
          <a:prstGeom prst="rect">
            <a:avLst/>
          </a:prstGeom>
          <a:ln w="9525">
            <a:noFill/>
            <a:miter lim="800000"/>
            <a:headEnd/>
            <a:tailEnd/>
          </a:ln>
          <a:effectLst/>
        </p:spPr>
        <p:style>
          <a:lnRef idx="0">
            <a:scrgbClr r="0" g="0" b="0"/>
          </a:lnRef>
          <a:fillRef idx="1001">
            <a:schemeClr val="lt2"/>
          </a:fillRef>
          <a:effectRef idx="0">
            <a:scrgbClr r="0" g="0" b="0"/>
          </a:effectRef>
          <a:fontRef idx="major"/>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3200" b="1" i="0" u="none" strike="noStrike" cap="none" normalizeH="0" baseline="0" dirty="0" smtClean="0">
                <a:ln>
                  <a:noFill/>
                </a:ln>
                <a:solidFill>
                  <a:srgbClr val="FF0000"/>
                </a:solidFill>
                <a:effectLst/>
                <a:latin typeface="Calibri" pitchFamily="34" charset="0"/>
                <a:ea typeface="Calibri" pitchFamily="34" charset="0"/>
                <a:cs typeface="TimesNewRomanPS-BoldMT"/>
              </a:rPr>
              <a:t>Module</a:t>
            </a:r>
            <a:endParaRPr kumimoji="0" lang="fr-FR" sz="3200" b="0" i="0" u="none" strike="noStrike" cap="none" normalizeH="0" baseline="0" dirty="0" smtClean="0">
              <a:ln>
                <a:noFill/>
              </a:ln>
              <a:solidFill>
                <a:srgbClr val="FF0000"/>
              </a:solidFill>
              <a:effectLst/>
              <a:latin typeface="Arial" pitchFamily="34" charset="0"/>
              <a:ea typeface="Calibri" pitchFamily="34" charset="0"/>
              <a:cs typeface="TimesNewRomanPSMT"/>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3200" b="0" i="0" u="none" strike="noStrike" cap="none" normalizeH="0" baseline="0" dirty="0" smtClean="0">
                <a:ln>
                  <a:noFill/>
                </a:ln>
                <a:solidFill>
                  <a:schemeClr val="tx1"/>
                </a:solidFill>
                <a:effectLst/>
                <a:latin typeface="Arial" pitchFamily="34" charset="0"/>
                <a:ea typeface="Calibri" pitchFamily="34" charset="0"/>
                <a:cs typeface="TimesNewRomanPSMT"/>
              </a:rPr>
              <a:t>Le module, désigné généralement par m, est une caractéristique importante des engrenages qui représente la dimension des dents. Il est égal au nombre de &lt;mm&gt; de diamètre primitif par dent. Pour qu'il y ait engrènement correct entre un pignon et une roue, il est nécessaire que leurs modules soient les mêmes</a:t>
            </a:r>
            <a:r>
              <a:rPr kumimoji="0" lang="fr-FR" sz="3200" b="0" i="0" u="none" strike="noStrike" cap="none" normalizeH="0" baseline="0" dirty="0" smtClean="0">
                <a:ln>
                  <a:noFill/>
                </a:ln>
                <a:solidFill>
                  <a:schemeClr val="tx1"/>
                </a:solidFill>
                <a:effectLst/>
                <a:latin typeface="Arial" pitchFamily="34" charset="0"/>
                <a:cs typeface="Arial" pitchFamily="34" charset="0"/>
              </a:rPr>
              <a:t> </a:t>
            </a:r>
          </a:p>
        </p:txBody>
      </p:sp>
      <p:sp>
        <p:nvSpPr>
          <p:cNvPr id="11" name="Rectangle 18"/>
          <p:cNvSpPr>
            <a:spLocks noChangeArrowheads="1"/>
          </p:cNvSpPr>
          <p:nvPr/>
        </p:nvSpPr>
        <p:spPr bwMode="auto">
          <a:xfrm>
            <a:off x="16827587" y="27223210"/>
            <a:ext cx="12600000" cy="3539430"/>
          </a:xfrm>
          <a:prstGeom prst="rect">
            <a:avLst/>
          </a:prstGeom>
          <a:ln w="9525">
            <a:noFill/>
            <a:miter lim="800000"/>
            <a:headEnd/>
            <a:tailEnd/>
          </a:ln>
          <a:effectLst/>
        </p:spPr>
        <p:style>
          <a:lnRef idx="0">
            <a:scrgbClr r="0" g="0" b="0"/>
          </a:lnRef>
          <a:fillRef idx="1001">
            <a:schemeClr val="lt2"/>
          </a:fillRef>
          <a:effectRef idx="0">
            <a:scrgbClr r="0" g="0" b="0"/>
          </a:effectRef>
          <a:fontRef idx="major"/>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3200" b="1" i="0" u="none" strike="noStrike" cap="none" normalizeH="0" baseline="0" dirty="0" smtClean="0">
                <a:ln>
                  <a:noFill/>
                </a:ln>
                <a:solidFill>
                  <a:srgbClr val="FF0000"/>
                </a:solidFill>
                <a:effectLst/>
                <a:latin typeface="Arial" pitchFamily="34" charset="0"/>
                <a:ea typeface="Calibri" pitchFamily="34" charset="0"/>
                <a:cs typeface="Arial" pitchFamily="34" charset="0"/>
              </a:rPr>
              <a:t>Cercle primitif</a:t>
            </a:r>
            <a:endParaRPr kumimoji="0" lang="fr-FR"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3200" b="0" i="0" u="none" strike="noStrike" cap="none" normalizeH="0" baseline="0" dirty="0" smtClean="0">
                <a:ln>
                  <a:noFill/>
                </a:ln>
                <a:solidFill>
                  <a:schemeClr val="tx1"/>
                </a:solidFill>
                <a:effectLst/>
                <a:latin typeface="Arial" pitchFamily="34" charset="0"/>
                <a:ea typeface="Calibri" pitchFamily="34" charset="0"/>
                <a:cs typeface="Arial" pitchFamily="34" charset="0"/>
              </a:rPr>
              <a:t>Le cercle primitif (figure 4) représente la zone de contact où il y a </a:t>
            </a:r>
            <a:r>
              <a:rPr kumimoji="0" lang="fr-FR" sz="3200" b="1" i="0" u="none" strike="noStrike" cap="none" normalizeH="0" baseline="0" dirty="0" smtClean="0">
                <a:ln>
                  <a:noFill/>
                </a:ln>
                <a:solidFill>
                  <a:schemeClr val="tx1"/>
                </a:solidFill>
                <a:effectLst/>
                <a:latin typeface="Arial" pitchFamily="34" charset="0"/>
                <a:ea typeface="Calibri" pitchFamily="34" charset="0"/>
                <a:cs typeface="Arial" pitchFamily="34" charset="0"/>
              </a:rPr>
              <a:t>roulement sans glissement </a:t>
            </a:r>
            <a:r>
              <a:rPr kumimoji="0" lang="fr-FR" sz="3200" b="0" i="0" u="none" strike="noStrike" cap="none" normalizeH="0" baseline="0" dirty="0" smtClean="0">
                <a:ln>
                  <a:noFill/>
                </a:ln>
                <a:solidFill>
                  <a:schemeClr val="tx1"/>
                </a:solidFill>
                <a:effectLst/>
                <a:latin typeface="Arial" pitchFamily="34" charset="0"/>
                <a:ea typeface="Calibri" pitchFamily="34" charset="0"/>
                <a:cs typeface="Arial" pitchFamily="34" charset="0"/>
              </a:rPr>
              <a:t>entre le pignon et la roue. On peut donc assimiler l'engrenage à deux cercles primitifs qui roulent sans glisser l'un sur l'autre.</a:t>
            </a:r>
            <a:endParaRPr kumimoji="0" lang="fr-F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3200" b="0" i="0" u="none" strike="noStrike" cap="none" normalizeH="0" baseline="0" dirty="0" smtClean="0">
                <a:ln>
                  <a:noFill/>
                </a:ln>
                <a:solidFill>
                  <a:schemeClr val="tx1"/>
                </a:solidFill>
                <a:effectLst/>
                <a:latin typeface="Arial" pitchFamily="34" charset="0"/>
                <a:ea typeface="Calibri" pitchFamily="34" charset="0"/>
                <a:cs typeface="Arial" pitchFamily="34" charset="0"/>
              </a:rPr>
              <a:t>On détermine le diamètre primitif par la relation :</a:t>
            </a:r>
            <a:endParaRPr kumimoji="0" lang="fr-F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sz="3200" b="0" i="0" u="none" strike="noStrike" cap="none" normalizeH="0" baseline="0" dirty="0" smtClean="0">
                <a:ln>
                  <a:noFill/>
                </a:ln>
                <a:solidFill>
                  <a:schemeClr val="tx1"/>
                </a:solidFill>
                <a:effectLst/>
                <a:latin typeface="Arial" pitchFamily="34" charset="0"/>
                <a:ea typeface="Calibri" pitchFamily="34" charset="0"/>
                <a:cs typeface="Arial" pitchFamily="34" charset="0"/>
              </a:rPr>
              <a:t>D =  m*Z   avec Z= nombre de dents </a:t>
            </a:r>
            <a:endParaRPr kumimoji="0" lang="fr-FR"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68" name="Image 67"/>
          <p:cNvPicPr/>
          <p:nvPr/>
        </p:nvPicPr>
        <p:blipFill>
          <a:blip r:embed="rId8"/>
          <a:srcRect/>
          <a:stretch>
            <a:fillRect/>
          </a:stretch>
        </p:blipFill>
        <p:spPr bwMode="auto">
          <a:xfrm>
            <a:off x="19261128" y="31152724"/>
            <a:ext cx="7643866" cy="2357454"/>
          </a:xfrm>
          <a:prstGeom prst="rect">
            <a:avLst/>
          </a:prstGeom>
          <a:noFill/>
          <a:ln w="9525">
            <a:noFill/>
            <a:miter lim="800000"/>
            <a:headEnd/>
            <a:tailEnd/>
          </a:ln>
        </p:spPr>
      </p:pic>
      <p:sp>
        <p:nvSpPr>
          <p:cNvPr id="69" name="Rectangle 68"/>
          <p:cNvSpPr/>
          <p:nvPr/>
        </p:nvSpPr>
        <p:spPr>
          <a:xfrm>
            <a:off x="16854499" y="33724493"/>
            <a:ext cx="12600000" cy="538609"/>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fr-FR" sz="2900" b="1" dirty="0" smtClean="0"/>
              <a:t>Figure 4</a:t>
            </a:r>
            <a:r>
              <a:rPr lang="fr-FR" sz="2900" dirty="0" smtClean="0"/>
              <a:t> : Cercle primitif</a:t>
            </a:r>
            <a:endParaRPr lang="fr-FR" sz="2900" dirty="0"/>
          </a:p>
        </p:txBody>
      </p:sp>
      <p:sp>
        <p:nvSpPr>
          <p:cNvPr id="70" name="Rectangle 69"/>
          <p:cNvSpPr/>
          <p:nvPr/>
        </p:nvSpPr>
        <p:spPr>
          <a:xfrm>
            <a:off x="16854499" y="34392707"/>
            <a:ext cx="12600000" cy="584775"/>
          </a:xfrm>
          <a:prstGeom prst="rect">
            <a:avLst/>
          </a:prstGeom>
        </p:spPr>
        <p:txBody>
          <a:bodyPr wrap="square">
            <a:spAutoFit/>
          </a:bodyPr>
          <a:lstStyle/>
          <a:p>
            <a:r>
              <a:rPr lang="fr-FR" sz="3200" b="1" dirty="0" smtClean="0">
                <a:solidFill>
                  <a:srgbClr val="FF0000"/>
                </a:solidFill>
              </a:rPr>
              <a:t>Conclusion</a:t>
            </a:r>
            <a:endParaRPr lang="fr-FR" sz="3200" dirty="0">
              <a:solidFill>
                <a:srgbClr val="FF0000"/>
              </a:solidFill>
            </a:endParaRPr>
          </a:p>
        </p:txBody>
      </p:sp>
      <p:pic>
        <p:nvPicPr>
          <p:cNvPr id="63" name="Image 62"/>
          <p:cNvPicPr/>
          <p:nvPr/>
        </p:nvPicPr>
        <p:blipFill>
          <a:blip r:embed="rId9"/>
          <a:srcRect/>
          <a:stretch>
            <a:fillRect/>
          </a:stretch>
        </p:blipFill>
        <p:spPr bwMode="auto">
          <a:xfrm>
            <a:off x="18640449" y="10117058"/>
            <a:ext cx="8929750" cy="3357586"/>
          </a:xfrm>
          <a:prstGeom prst="rect">
            <a:avLst/>
          </a:prstGeom>
          <a:noFill/>
          <a:ln w="9525">
            <a:noFill/>
            <a:miter lim="800000"/>
            <a:headEnd/>
            <a:tailEnd/>
          </a:ln>
        </p:spPr>
      </p:pic>
      <p:pic>
        <p:nvPicPr>
          <p:cNvPr id="66" name="Image 65"/>
          <p:cNvPicPr/>
          <p:nvPr/>
        </p:nvPicPr>
        <p:blipFill>
          <a:blip r:embed="rId10"/>
          <a:srcRect/>
          <a:stretch>
            <a:fillRect/>
          </a:stretch>
        </p:blipFill>
        <p:spPr bwMode="auto">
          <a:xfrm>
            <a:off x="18653905" y="14834096"/>
            <a:ext cx="8858312" cy="3714776"/>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romenade">
  <a:themeElements>
    <a:clrScheme name="Promenade">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Promenade">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Promenade">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1673</TotalTime>
  <Words>835</Words>
  <Application>Microsoft Office PowerPoint</Application>
  <PresentationFormat>Personnalisé</PresentationFormat>
  <Paragraphs>43</Paragraphs>
  <Slides>1</Slides>
  <Notes>1</Notes>
  <HiddenSlides>0</HiddenSlides>
  <MMClips>0</MMClips>
  <ScaleCrop>false</ScaleCrop>
  <HeadingPairs>
    <vt:vector size="6" baseType="variant">
      <vt:variant>
        <vt:lpstr>Thème</vt:lpstr>
      </vt:variant>
      <vt:variant>
        <vt:i4>1</vt:i4>
      </vt:variant>
      <vt:variant>
        <vt:lpstr>Serveurs OLE incorporés</vt:lpstr>
      </vt:variant>
      <vt:variant>
        <vt:i4>1</vt:i4>
      </vt:variant>
      <vt:variant>
        <vt:lpstr>Titres des diapositives</vt:lpstr>
      </vt:variant>
      <vt:variant>
        <vt:i4>1</vt:i4>
      </vt:variant>
    </vt:vector>
  </HeadingPairs>
  <TitlesOfParts>
    <vt:vector size="3" baseType="lpstr">
      <vt:lpstr>Promenade</vt:lpstr>
      <vt:lpstr>Equation</vt:lpstr>
      <vt:lpstr>Diapositive 1</vt:lpstr>
    </vt:vector>
  </TitlesOfParts>
  <Company>Boomscud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Boomscud</dc:creator>
  <cp:lastModifiedBy>Moulati</cp:lastModifiedBy>
  <cp:revision>236</cp:revision>
  <dcterms:created xsi:type="dcterms:W3CDTF">2006-10-11T04:59:10Z</dcterms:created>
  <dcterms:modified xsi:type="dcterms:W3CDTF">2015-03-04T20:03:04Z</dcterms:modified>
</cp:coreProperties>
</file>